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04"/>
  </p:notesMasterIdLst>
  <p:handoutMasterIdLst>
    <p:handoutMasterId r:id="rId105"/>
  </p:handoutMasterIdLst>
  <p:sldIdLst>
    <p:sldId id="2241" r:id="rId2"/>
    <p:sldId id="2285" r:id="rId3"/>
    <p:sldId id="771" r:id="rId4"/>
    <p:sldId id="2290" r:id="rId5"/>
    <p:sldId id="2431" r:id="rId6"/>
    <p:sldId id="2292" r:id="rId7"/>
    <p:sldId id="2446" r:id="rId8"/>
    <p:sldId id="2432" r:id="rId9"/>
    <p:sldId id="292" r:id="rId10"/>
    <p:sldId id="2302" r:id="rId11"/>
    <p:sldId id="2419" r:id="rId12"/>
    <p:sldId id="2304" r:id="rId13"/>
    <p:sldId id="2309" r:id="rId14"/>
    <p:sldId id="2421" r:id="rId15"/>
    <p:sldId id="2867" r:id="rId16"/>
    <p:sldId id="2310" r:id="rId17"/>
    <p:sldId id="2312" r:id="rId18"/>
    <p:sldId id="2430" r:id="rId19"/>
    <p:sldId id="2301" r:id="rId20"/>
    <p:sldId id="2433" r:id="rId21"/>
    <p:sldId id="2447" r:id="rId22"/>
    <p:sldId id="2436" r:id="rId23"/>
    <p:sldId id="2437" r:id="rId24"/>
    <p:sldId id="2438" r:id="rId25"/>
    <p:sldId id="2439" r:id="rId26"/>
    <p:sldId id="2440" r:id="rId27"/>
    <p:sldId id="2441" r:id="rId28"/>
    <p:sldId id="2434" r:id="rId29"/>
    <p:sldId id="2443" r:id="rId30"/>
    <p:sldId id="2949" r:id="rId31"/>
    <p:sldId id="2840" r:id="rId32"/>
    <p:sldId id="2836" r:id="rId33"/>
    <p:sldId id="4579" r:id="rId34"/>
    <p:sldId id="2843" r:id="rId35"/>
    <p:sldId id="2857" r:id="rId36"/>
    <p:sldId id="2844" r:id="rId37"/>
    <p:sldId id="2850" r:id="rId38"/>
    <p:sldId id="4580" r:id="rId39"/>
    <p:sldId id="4581" r:id="rId40"/>
    <p:sldId id="4578" r:id="rId41"/>
    <p:sldId id="2952" r:id="rId42"/>
    <p:sldId id="2969" r:id="rId43"/>
    <p:sldId id="471" r:id="rId44"/>
    <p:sldId id="4651" r:id="rId45"/>
    <p:sldId id="4596" r:id="rId46"/>
    <p:sldId id="4597" r:id="rId47"/>
    <p:sldId id="4598" r:id="rId48"/>
    <p:sldId id="4600" r:id="rId49"/>
    <p:sldId id="4628" r:id="rId50"/>
    <p:sldId id="4599" r:id="rId51"/>
    <p:sldId id="4604" r:id="rId52"/>
    <p:sldId id="4650" r:id="rId53"/>
    <p:sldId id="3015" r:id="rId54"/>
    <p:sldId id="3017" r:id="rId55"/>
    <p:sldId id="3014" r:id="rId56"/>
    <p:sldId id="4667" r:id="rId57"/>
    <p:sldId id="4669" r:id="rId58"/>
    <p:sldId id="4670" r:id="rId59"/>
    <p:sldId id="4671" r:id="rId60"/>
    <p:sldId id="4614" r:id="rId61"/>
    <p:sldId id="4615" r:id="rId62"/>
    <p:sldId id="4616" r:id="rId63"/>
    <p:sldId id="4617" r:id="rId64"/>
    <p:sldId id="4618" r:id="rId65"/>
    <p:sldId id="4672" r:id="rId66"/>
    <p:sldId id="4673" r:id="rId67"/>
    <p:sldId id="4675" r:id="rId68"/>
    <p:sldId id="4676" r:id="rId69"/>
    <p:sldId id="4620" r:id="rId70"/>
    <p:sldId id="4632" r:id="rId71"/>
    <p:sldId id="4611" r:id="rId72"/>
    <p:sldId id="4610" r:id="rId73"/>
    <p:sldId id="3023" r:id="rId74"/>
    <p:sldId id="4621" r:id="rId75"/>
    <p:sldId id="4622" r:id="rId76"/>
    <p:sldId id="276" r:id="rId77"/>
    <p:sldId id="260" r:id="rId78"/>
    <p:sldId id="4634" r:id="rId79"/>
    <p:sldId id="4629" r:id="rId80"/>
    <p:sldId id="4630" r:id="rId81"/>
    <p:sldId id="4631" r:id="rId82"/>
    <p:sldId id="4633" r:id="rId83"/>
    <p:sldId id="4635" r:id="rId84"/>
    <p:sldId id="4636" r:id="rId85"/>
    <p:sldId id="4638" r:id="rId86"/>
    <p:sldId id="4640" r:id="rId87"/>
    <p:sldId id="4645" r:id="rId88"/>
    <p:sldId id="4646" r:id="rId89"/>
    <p:sldId id="4652" r:id="rId90"/>
    <p:sldId id="4657" r:id="rId91"/>
    <p:sldId id="4648" r:id="rId92"/>
    <p:sldId id="4644" r:id="rId93"/>
    <p:sldId id="4654" r:id="rId94"/>
    <p:sldId id="4656" r:id="rId95"/>
    <p:sldId id="4655" r:id="rId96"/>
    <p:sldId id="4649" r:id="rId97"/>
    <p:sldId id="4660" r:id="rId98"/>
    <p:sldId id="4642" r:id="rId99"/>
    <p:sldId id="4624" r:id="rId100"/>
    <p:sldId id="4625" r:id="rId101"/>
    <p:sldId id="4627" r:id="rId102"/>
    <p:sldId id="4623" r:id="rId103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25" userDrawn="1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D6"/>
    <a:srgbClr val="0432FF"/>
    <a:srgbClr val="00FDFF"/>
    <a:srgbClr val="B0FFD3"/>
    <a:srgbClr val="BE384B"/>
    <a:srgbClr val="E2EAF7"/>
    <a:srgbClr val="FF5F00"/>
    <a:srgbClr val="FF7E79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E67C26-D531-D74C-8B97-87E5B291996B}" v="111" dt="2024-12-19T04:09:03.5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1" autoAdjust="0"/>
    <p:restoredTop sz="72238" autoAdjust="0"/>
  </p:normalViewPr>
  <p:slideViewPr>
    <p:cSldViewPr>
      <p:cViewPr>
        <p:scale>
          <a:sx n="106" d="100"/>
          <a:sy n="106" d="100"/>
        </p:scale>
        <p:origin x="1016" y="112"/>
      </p:cViewPr>
      <p:guideLst>
        <p:guide pos="2925"/>
        <p:guide orient="horz" pos="180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达 魏" userId="ca17b13798aa44f7" providerId="LiveId" clId="{BDE67C26-D531-D74C-8B97-87E5B291996B}"/>
    <pc:docChg chg="undo custSel addSld delSld modSld sldOrd">
      <pc:chgData name="星达 魏" userId="ca17b13798aa44f7" providerId="LiveId" clId="{BDE67C26-D531-D74C-8B97-87E5B291996B}" dt="2024-12-19T04:13:44.708" v="1763" actId="20578"/>
      <pc:docMkLst>
        <pc:docMk/>
      </pc:docMkLst>
      <pc:sldChg chg="add">
        <pc:chgData name="星达 魏" userId="ca17b13798aa44f7" providerId="LiveId" clId="{BDE67C26-D531-D74C-8B97-87E5B291996B}" dt="2024-12-17T03:21:28.865" v="75"/>
        <pc:sldMkLst>
          <pc:docMk/>
          <pc:sldMk cId="324824359" sldId="292"/>
        </pc:sldMkLst>
      </pc:sldChg>
      <pc:sldChg chg="addSp modSp mod modShow">
        <pc:chgData name="星达 魏" userId="ca17b13798aa44f7" providerId="LiveId" clId="{BDE67C26-D531-D74C-8B97-87E5B291996B}" dt="2024-12-19T02:38:21.002" v="1628" actId="729"/>
        <pc:sldMkLst>
          <pc:docMk/>
          <pc:sldMk cId="1497840480" sldId="471"/>
        </pc:sldMkLst>
        <pc:spChg chg="add">
          <ac:chgData name="星达 魏" userId="ca17b13798aa44f7" providerId="LiveId" clId="{BDE67C26-D531-D74C-8B97-87E5B291996B}" dt="2024-12-17T03:26:01.718" v="176" actId="11529"/>
          <ac:spMkLst>
            <pc:docMk/>
            <pc:sldMk cId="1497840480" sldId="471"/>
            <ac:spMk id="3" creationId="{84BC06F4-BF3E-8593-1ECF-ACD4173EC156}"/>
          </ac:spMkLst>
        </pc:spChg>
        <pc:spChg chg="add mod">
          <ac:chgData name="星达 魏" userId="ca17b13798aa44f7" providerId="LiveId" clId="{BDE67C26-D531-D74C-8B97-87E5B291996B}" dt="2024-12-17T03:26:13.005" v="188" actId="207"/>
          <ac:spMkLst>
            <pc:docMk/>
            <pc:sldMk cId="1497840480" sldId="471"/>
            <ac:spMk id="6" creationId="{BF580EDB-D351-C293-3014-FD1E0BE6FBE7}"/>
          </ac:spMkLst>
        </pc:spChg>
      </pc:sldChg>
      <pc:sldChg chg="modSp add mod">
        <pc:chgData name="星达 魏" userId="ca17b13798aa44f7" providerId="LiveId" clId="{BDE67C26-D531-D74C-8B97-87E5B291996B}" dt="2024-12-17T03:20:47.759" v="42" actId="20577"/>
        <pc:sldMkLst>
          <pc:docMk/>
          <pc:sldMk cId="3159125197" sldId="771"/>
        </pc:sldMkLst>
        <pc:spChg chg="mod">
          <ac:chgData name="星达 魏" userId="ca17b13798aa44f7" providerId="LiveId" clId="{BDE67C26-D531-D74C-8B97-87E5B291996B}" dt="2024-12-17T03:20:47.759" v="42" actId="20577"/>
          <ac:spMkLst>
            <pc:docMk/>
            <pc:sldMk cId="3159125197" sldId="771"/>
            <ac:spMk id="17" creationId="{E1D81407-03A9-724C-B99D-0A805824D508}"/>
          </ac:spMkLst>
        </pc:spChg>
      </pc:sldChg>
      <pc:sldChg chg="modSp mod">
        <pc:chgData name="星达 魏" userId="ca17b13798aa44f7" providerId="LiveId" clId="{BDE67C26-D531-D74C-8B97-87E5B291996B}" dt="2024-12-19T01:55:51.915" v="1419" actId="20577"/>
        <pc:sldMkLst>
          <pc:docMk/>
          <pc:sldMk cId="3628960693" sldId="2241"/>
        </pc:sldMkLst>
        <pc:spChg chg="mod">
          <ac:chgData name="星达 魏" userId="ca17b13798aa44f7" providerId="LiveId" clId="{BDE67C26-D531-D74C-8B97-87E5B291996B}" dt="2024-12-19T01:55:51.915" v="1419" actId="20577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星达 魏" userId="ca17b13798aa44f7" providerId="LiveId" clId="{BDE67C26-D531-D74C-8B97-87E5B291996B}" dt="2024-12-17T03:19:50.826" v="33" actId="20577"/>
          <ac:spMkLst>
            <pc:docMk/>
            <pc:sldMk cId="3628960693" sldId="2241"/>
            <ac:spMk id="7" creationId="{E2120B98-7095-B94B-B13B-75606426BFB4}"/>
          </ac:spMkLst>
        </pc:spChg>
      </pc:sldChg>
      <pc:sldChg chg="modSp add mod">
        <pc:chgData name="星达 魏" userId="ca17b13798aa44f7" providerId="LiveId" clId="{BDE67C26-D531-D74C-8B97-87E5B291996B}" dt="2024-12-19T02:06:14.120" v="1531" actId="14100"/>
        <pc:sldMkLst>
          <pc:docMk/>
          <pc:sldMk cId="1629266777" sldId="2285"/>
        </pc:sldMkLst>
        <pc:spChg chg="mod">
          <ac:chgData name="星达 魏" userId="ca17b13798aa44f7" providerId="LiveId" clId="{BDE67C26-D531-D74C-8B97-87E5B291996B}" dt="2024-12-19T02:06:14.120" v="1531" actId="14100"/>
          <ac:spMkLst>
            <pc:docMk/>
            <pc:sldMk cId="1629266777" sldId="2285"/>
            <ac:spMk id="2" creationId="{7826E06C-170F-3147-A7D2-7265A1E03D61}"/>
          </ac:spMkLst>
        </pc:spChg>
      </pc:sldChg>
      <pc:sldChg chg="modSp add mod">
        <pc:chgData name="星达 魏" userId="ca17b13798aa44f7" providerId="LiveId" clId="{BDE67C26-D531-D74C-8B97-87E5B291996B}" dt="2024-12-17T03:21:10.171" v="73" actId="20577"/>
        <pc:sldMkLst>
          <pc:docMk/>
          <pc:sldMk cId="984826806" sldId="2290"/>
        </pc:sldMkLst>
        <pc:spChg chg="mod">
          <ac:chgData name="星达 魏" userId="ca17b13798aa44f7" providerId="LiveId" clId="{BDE67C26-D531-D74C-8B97-87E5B291996B}" dt="2024-12-17T03:21:10.171" v="73" actId="20577"/>
          <ac:spMkLst>
            <pc:docMk/>
            <pc:sldMk cId="984826806" sldId="2290"/>
            <ac:spMk id="2" creationId="{29AEDE4B-BB3F-2141-AE70-765C00160AE8}"/>
          </ac:spMkLst>
        </pc:spChg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1842658929" sldId="2292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3974203952" sldId="2301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757731115" sldId="2302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1903909952" sldId="2304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2842077009" sldId="2309"/>
        </pc:sldMkLst>
      </pc:sldChg>
      <pc:sldChg chg="modSp add mod">
        <pc:chgData name="星达 魏" userId="ca17b13798aa44f7" providerId="LiveId" clId="{BDE67C26-D531-D74C-8B97-87E5B291996B}" dt="2024-12-19T02:20:06.021" v="1603" actId="20577"/>
        <pc:sldMkLst>
          <pc:docMk/>
          <pc:sldMk cId="951503101" sldId="2310"/>
        </pc:sldMkLst>
        <pc:spChg chg="mod">
          <ac:chgData name="星达 魏" userId="ca17b13798aa44f7" providerId="LiveId" clId="{BDE67C26-D531-D74C-8B97-87E5B291996B}" dt="2024-12-19T02:20:06.021" v="1603" actId="20577"/>
          <ac:spMkLst>
            <pc:docMk/>
            <pc:sldMk cId="951503101" sldId="2310"/>
            <ac:spMk id="3" creationId="{2E8EF78F-F51D-1845-8112-1AF479BCD17B}"/>
          </ac:spMkLst>
        </pc:spChg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1952302880" sldId="2312"/>
        </pc:sldMkLst>
      </pc:sldChg>
      <pc:sldChg chg="add del">
        <pc:chgData name="星达 魏" userId="ca17b13798aa44f7" providerId="LiveId" clId="{BDE67C26-D531-D74C-8B97-87E5B291996B}" dt="2024-12-19T02:22:03.764" v="1604" actId="2696"/>
        <pc:sldMkLst>
          <pc:docMk/>
          <pc:sldMk cId="3249281001" sldId="2313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337751792" sldId="2419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384985943" sldId="2421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98404008" sldId="2430"/>
        </pc:sldMkLst>
      </pc:sldChg>
      <pc:sldChg chg="add">
        <pc:chgData name="星达 魏" userId="ca17b13798aa44f7" providerId="LiveId" clId="{BDE67C26-D531-D74C-8B97-87E5B291996B}" dt="2024-12-17T03:21:19.335" v="74"/>
        <pc:sldMkLst>
          <pc:docMk/>
          <pc:sldMk cId="3805203151" sldId="2431"/>
        </pc:sldMkLst>
      </pc:sldChg>
      <pc:sldChg chg="modSp add modAnim">
        <pc:chgData name="星达 魏" userId="ca17b13798aa44f7" providerId="LiveId" clId="{BDE67C26-D531-D74C-8B97-87E5B291996B}" dt="2024-12-19T02:14:32.691" v="1602" actId="20577"/>
        <pc:sldMkLst>
          <pc:docMk/>
          <pc:sldMk cId="1937497604" sldId="2432"/>
        </pc:sldMkLst>
        <pc:spChg chg="mod">
          <ac:chgData name="星达 魏" userId="ca17b13798aa44f7" providerId="LiveId" clId="{BDE67C26-D531-D74C-8B97-87E5B291996B}" dt="2024-12-19T02:14:32.691" v="1602" actId="20577"/>
          <ac:spMkLst>
            <pc:docMk/>
            <pc:sldMk cId="1937497604" sldId="2432"/>
            <ac:spMk id="3" creationId="{9CED649C-FF00-6A42-BC4A-134AA0E811C4}"/>
          </ac:spMkLst>
        </pc:spChg>
      </pc:sldChg>
      <pc:sldChg chg="modSp add mod">
        <pc:chgData name="星达 魏" userId="ca17b13798aa44f7" providerId="LiveId" clId="{BDE67C26-D531-D74C-8B97-87E5B291996B}" dt="2024-12-19T02:23:38.685" v="1626" actId="20577"/>
        <pc:sldMkLst>
          <pc:docMk/>
          <pc:sldMk cId="4103975333" sldId="2433"/>
        </pc:sldMkLst>
        <pc:spChg chg="mod">
          <ac:chgData name="星达 魏" userId="ca17b13798aa44f7" providerId="LiveId" clId="{BDE67C26-D531-D74C-8B97-87E5B291996B}" dt="2024-12-19T02:23:38.685" v="1626" actId="20577"/>
          <ac:spMkLst>
            <pc:docMk/>
            <pc:sldMk cId="4103975333" sldId="2433"/>
            <ac:spMk id="3" creationId="{701CB072-A3BC-7249-AD33-74218069BC13}"/>
          </ac:spMkLst>
        </pc:spChg>
      </pc:sldChg>
      <pc:sldChg chg="add del">
        <pc:chgData name="星达 魏" userId="ca17b13798aa44f7" providerId="LiveId" clId="{BDE67C26-D531-D74C-8B97-87E5B291996B}" dt="2024-12-17T03:22:58.676" v="80"/>
        <pc:sldMkLst>
          <pc:docMk/>
          <pc:sldMk cId="2595122367" sldId="2434"/>
        </pc:sldMkLst>
      </pc:sldChg>
      <pc:sldChg chg="add del">
        <pc:chgData name="星达 魏" userId="ca17b13798aa44f7" providerId="LiveId" clId="{BDE67C26-D531-D74C-8B97-87E5B291996B}" dt="2024-12-17T03:22:58.676" v="80"/>
        <pc:sldMkLst>
          <pc:docMk/>
          <pc:sldMk cId="1410798192" sldId="2436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4248800669" sldId="2437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2188590441" sldId="2438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3329816781" sldId="2439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3798911711" sldId="2440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1061116765" sldId="2441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4214004078" sldId="2443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4153273892" sldId="2446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2092751621" sldId="2447"/>
        </pc:sldMkLst>
      </pc:sldChg>
      <pc:sldChg chg="add del">
        <pc:chgData name="星达 魏" userId="ca17b13798aa44f7" providerId="LiveId" clId="{BDE67C26-D531-D74C-8B97-87E5B291996B}" dt="2024-12-19T01:20:59.367" v="259" actId="2696"/>
        <pc:sldMkLst>
          <pc:docMk/>
          <pc:sldMk cId="4294784423" sldId="2449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2468692866" sldId="2836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223301276" sldId="2840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630319961" sldId="2843"/>
        </pc:sldMkLst>
      </pc:sldChg>
      <pc:sldChg chg="add del">
        <pc:chgData name="星达 魏" userId="ca17b13798aa44f7" providerId="LiveId" clId="{BDE67C26-D531-D74C-8B97-87E5B291996B}" dt="2024-12-17T03:22:58.676" v="80"/>
        <pc:sldMkLst>
          <pc:docMk/>
          <pc:sldMk cId="2809060866" sldId="2844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3456751638" sldId="2850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1048845936" sldId="2857"/>
        </pc:sldMkLst>
      </pc:sldChg>
      <pc:sldChg chg="add">
        <pc:chgData name="星达 魏" userId="ca17b13798aa44f7" providerId="LiveId" clId="{BDE67C26-D531-D74C-8B97-87E5B291996B}" dt="2024-12-17T03:21:28.865" v="75"/>
        <pc:sldMkLst>
          <pc:docMk/>
          <pc:sldMk cId="763275926" sldId="2867"/>
        </pc:sldMkLst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115032298" sldId="2949"/>
        </pc:sldMkLst>
      </pc:sldChg>
      <pc:sldChg chg="mod modShow">
        <pc:chgData name="星达 魏" userId="ca17b13798aa44f7" providerId="LiveId" clId="{BDE67C26-D531-D74C-8B97-87E5B291996B}" dt="2024-12-19T02:38:03.889" v="1627" actId="729"/>
        <pc:sldMkLst>
          <pc:docMk/>
          <pc:sldMk cId="1816267876" sldId="2952"/>
        </pc:sldMkLst>
      </pc:sldChg>
      <pc:sldChg chg="modSp mod modShow">
        <pc:chgData name="星达 魏" userId="ca17b13798aa44f7" providerId="LiveId" clId="{BDE67C26-D531-D74C-8B97-87E5B291996B}" dt="2024-12-19T02:38:03.889" v="1627" actId="729"/>
        <pc:sldMkLst>
          <pc:docMk/>
          <pc:sldMk cId="469837743" sldId="2969"/>
        </pc:sldMkLst>
        <pc:spChg chg="mod">
          <ac:chgData name="星达 魏" userId="ca17b13798aa44f7" providerId="LiveId" clId="{BDE67C26-D531-D74C-8B97-87E5B291996B}" dt="2024-12-17T03:25:42.351" v="175" actId="113"/>
          <ac:spMkLst>
            <pc:docMk/>
            <pc:sldMk cId="469837743" sldId="2969"/>
            <ac:spMk id="3" creationId="{C507B177-80C7-0E4D-F5C3-20B710109E19}"/>
          </ac:spMkLst>
        </pc:spChg>
      </pc:sldChg>
      <pc:sldChg chg="del">
        <pc:chgData name="星达 魏" userId="ca17b13798aa44f7" providerId="LiveId" clId="{BDE67C26-D531-D74C-8B97-87E5B291996B}" dt="2024-12-17T03:28:40.598" v="258" actId="2696"/>
        <pc:sldMkLst>
          <pc:docMk/>
          <pc:sldMk cId="163213458" sldId="3011"/>
        </pc:sldMkLst>
      </pc:sldChg>
      <pc:sldChg chg="del">
        <pc:chgData name="星达 魏" userId="ca17b13798aa44f7" providerId="LiveId" clId="{BDE67C26-D531-D74C-8B97-87E5B291996B}" dt="2024-12-17T03:28:39.808" v="257" actId="2696"/>
        <pc:sldMkLst>
          <pc:docMk/>
          <pc:sldMk cId="3957377876" sldId="3016"/>
        </pc:sldMkLst>
      </pc:sldChg>
      <pc:sldChg chg="delSp modSp add mod modShow">
        <pc:chgData name="星达 魏" userId="ca17b13798aa44f7" providerId="LiveId" clId="{BDE67C26-D531-D74C-8B97-87E5B291996B}" dt="2024-12-19T02:38:03.889" v="1627" actId="729"/>
        <pc:sldMkLst>
          <pc:docMk/>
          <pc:sldMk cId="257457292" sldId="4578"/>
        </pc:sldMkLst>
        <pc:spChg chg="mod">
          <ac:chgData name="星达 魏" userId="ca17b13798aa44f7" providerId="LiveId" clId="{BDE67C26-D531-D74C-8B97-87E5B291996B}" dt="2024-12-17T03:27:22.516" v="226" actId="20577"/>
          <ac:spMkLst>
            <pc:docMk/>
            <pc:sldMk cId="257457292" sldId="4578"/>
            <ac:spMk id="2" creationId="{E3625BE2-F170-CDB1-896A-BD5F39FC18E7}"/>
          </ac:spMkLst>
        </pc:spChg>
        <pc:spChg chg="mod">
          <ac:chgData name="星达 魏" userId="ca17b13798aa44f7" providerId="LiveId" clId="{BDE67C26-D531-D74C-8B97-87E5B291996B}" dt="2024-12-17T03:27:32.028" v="228" actId="1076"/>
          <ac:spMkLst>
            <pc:docMk/>
            <pc:sldMk cId="257457292" sldId="4578"/>
            <ac:spMk id="6" creationId="{B98FC76A-7F3F-2F64-ED0C-DD70CC707587}"/>
          </ac:spMkLst>
        </pc:spChg>
        <pc:spChg chg="del">
          <ac:chgData name="星达 魏" userId="ca17b13798aa44f7" providerId="LiveId" clId="{BDE67C26-D531-D74C-8B97-87E5B291996B}" dt="2024-12-17T03:27:26.170" v="227" actId="478"/>
          <ac:spMkLst>
            <pc:docMk/>
            <pc:sldMk cId="257457292" sldId="4578"/>
            <ac:spMk id="7" creationId="{3636AC8D-BD38-D7E2-AC0D-A7C91A2B6CD5}"/>
          </ac:spMkLst>
        </pc:spChg>
        <pc:spChg chg="mod">
          <ac:chgData name="星达 魏" userId="ca17b13798aa44f7" providerId="LiveId" clId="{BDE67C26-D531-D74C-8B97-87E5B291996B}" dt="2024-12-17T03:27:32.028" v="228" actId="1076"/>
          <ac:spMkLst>
            <pc:docMk/>
            <pc:sldMk cId="257457292" sldId="4578"/>
            <ac:spMk id="8" creationId="{91117E4B-1654-791D-4254-649A91D61468}"/>
          </ac:spMkLst>
        </pc:spChg>
        <pc:picChg chg="mod">
          <ac:chgData name="星达 魏" userId="ca17b13798aa44f7" providerId="LiveId" clId="{BDE67C26-D531-D74C-8B97-87E5B291996B}" dt="2024-12-17T03:27:32.028" v="228" actId="1076"/>
          <ac:picMkLst>
            <pc:docMk/>
            <pc:sldMk cId="257457292" sldId="4578"/>
            <ac:picMk id="11" creationId="{55B0357D-AB93-7591-6EEE-8AE1E8730160}"/>
          </ac:picMkLst>
        </pc:picChg>
        <pc:picChg chg="mod">
          <ac:chgData name="星达 魏" userId="ca17b13798aa44f7" providerId="LiveId" clId="{BDE67C26-D531-D74C-8B97-87E5B291996B}" dt="2024-12-17T03:27:32.028" v="228" actId="1076"/>
          <ac:picMkLst>
            <pc:docMk/>
            <pc:sldMk cId="257457292" sldId="4578"/>
            <ac:picMk id="12" creationId="{17BC2CED-DCF1-DF5C-ABDB-1027F23C98C2}"/>
          </ac:picMkLst>
        </pc:picChg>
        <pc:picChg chg="mod">
          <ac:chgData name="星达 魏" userId="ca17b13798aa44f7" providerId="LiveId" clId="{BDE67C26-D531-D74C-8B97-87E5B291996B}" dt="2024-12-17T03:27:32.028" v="228" actId="1076"/>
          <ac:picMkLst>
            <pc:docMk/>
            <pc:sldMk cId="257457292" sldId="4578"/>
            <ac:picMk id="13" creationId="{5A2AC2AF-C9BC-60EA-8B7B-5CDE92137F3D}"/>
          </ac:picMkLst>
        </pc:picChg>
        <pc:cxnChg chg="mod">
          <ac:chgData name="星达 魏" userId="ca17b13798aa44f7" providerId="LiveId" clId="{BDE67C26-D531-D74C-8B97-87E5B291996B}" dt="2024-12-17T03:27:32.028" v="228" actId="1076"/>
          <ac:cxnSpMkLst>
            <pc:docMk/>
            <pc:sldMk cId="257457292" sldId="4578"/>
            <ac:cxnSpMk id="5" creationId="{A309D9D3-196C-259F-AF5E-3D43A22C03ED}"/>
          </ac:cxnSpMkLst>
        </pc:cxnChg>
      </pc:sldChg>
      <pc:sldChg chg="add">
        <pc:chgData name="星达 魏" userId="ca17b13798aa44f7" providerId="LiveId" clId="{BDE67C26-D531-D74C-8B97-87E5B291996B}" dt="2024-12-17T03:22:58.676" v="80"/>
        <pc:sldMkLst>
          <pc:docMk/>
          <pc:sldMk cId="1089835215" sldId="4579"/>
        </pc:sldMkLst>
      </pc:sldChg>
      <pc:sldChg chg="add del">
        <pc:chgData name="星达 魏" userId="ca17b13798aa44f7" providerId="LiveId" clId="{BDE67C26-D531-D74C-8B97-87E5B291996B}" dt="2024-12-17T03:22:58.676" v="80"/>
        <pc:sldMkLst>
          <pc:docMk/>
          <pc:sldMk cId="3908078063" sldId="4580"/>
        </pc:sldMkLst>
      </pc:sldChg>
      <pc:sldChg chg="addSp delSp mod">
        <pc:chgData name="星达 魏" userId="ca17b13798aa44f7" providerId="LiveId" clId="{BDE67C26-D531-D74C-8B97-87E5B291996B}" dt="2024-12-17T03:27:03.630" v="217" actId="22"/>
        <pc:sldMkLst>
          <pc:docMk/>
          <pc:sldMk cId="1511721124" sldId="4581"/>
        </pc:sldMkLst>
        <pc:spChg chg="add del">
          <ac:chgData name="星达 魏" userId="ca17b13798aa44f7" providerId="LiveId" clId="{BDE67C26-D531-D74C-8B97-87E5B291996B}" dt="2024-12-17T03:27:03.630" v="217" actId="22"/>
          <ac:spMkLst>
            <pc:docMk/>
            <pc:sldMk cId="1511721124" sldId="4581"/>
            <ac:spMk id="3" creationId="{ABE3A64B-C686-D231-AFDE-6EBD15775EA1}"/>
          </ac:spMkLst>
        </pc:spChg>
      </pc:sldChg>
      <pc:sldChg chg="modSp mod">
        <pc:chgData name="星达 魏" userId="ca17b13798aa44f7" providerId="LiveId" clId="{BDE67C26-D531-D74C-8B97-87E5B291996B}" dt="2024-12-17T03:28:31.254" v="256" actId="1076"/>
        <pc:sldMkLst>
          <pc:docMk/>
          <pc:sldMk cId="4103922456" sldId="4599"/>
        </pc:sldMkLst>
        <pc:spChg chg="mod">
          <ac:chgData name="星达 魏" userId="ca17b13798aa44f7" providerId="LiveId" clId="{BDE67C26-D531-D74C-8B97-87E5B291996B}" dt="2024-12-17T03:28:21.841" v="254" actId="20577"/>
          <ac:spMkLst>
            <pc:docMk/>
            <pc:sldMk cId="4103922456" sldId="4599"/>
            <ac:spMk id="2" creationId="{C6414287-ECC6-5604-4924-0DC65530B421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1" creationId="{B3447B43-8545-1735-F00E-C7C317A1FC68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2" creationId="{73AB39C1-D688-43D0-3415-27A4B3924C86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3" creationId="{9FE58F4C-CC6F-2614-AFD8-774442DEC1EE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7" creationId="{B96075E4-DD8C-42BC-2A35-0FDCB376E4D9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8" creationId="{CFADAFA4-C517-EE02-B965-F38DE9B1463B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59" creationId="{B3713867-B88A-2F1D-B692-03F042ED1039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60" creationId="{C6A9B9A6-9534-2287-79DA-2560B7F0BD6D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61" creationId="{C593763E-6E87-AA11-EA1C-D28D0B0659E9}"/>
          </ac:spMkLst>
        </pc:spChg>
        <pc:spChg chg="mod">
          <ac:chgData name="星达 魏" userId="ca17b13798aa44f7" providerId="LiveId" clId="{BDE67C26-D531-D74C-8B97-87E5B291996B}" dt="2024-12-17T03:28:31.254" v="256" actId="1076"/>
          <ac:spMkLst>
            <pc:docMk/>
            <pc:sldMk cId="4103922456" sldId="4599"/>
            <ac:spMk id="62" creationId="{F17E759C-7954-F0D2-142D-2B306694F7CD}"/>
          </ac:spMkLst>
        </pc:spChg>
        <pc:grpChg chg="mod">
          <ac:chgData name="星达 魏" userId="ca17b13798aa44f7" providerId="LiveId" clId="{BDE67C26-D531-D74C-8B97-87E5B291996B}" dt="2024-12-17T03:28:31.254" v="256" actId="1076"/>
          <ac:grpSpMkLst>
            <pc:docMk/>
            <pc:sldMk cId="4103922456" sldId="4599"/>
            <ac:grpSpMk id="41" creationId="{C2BBA33C-626C-20DD-59B5-244C887FBA61}"/>
          </ac:grpSpMkLst>
        </pc:grpChg>
        <pc:grpChg chg="mod">
          <ac:chgData name="星达 魏" userId="ca17b13798aa44f7" providerId="LiveId" clId="{BDE67C26-D531-D74C-8B97-87E5B291996B}" dt="2024-12-17T03:28:31.254" v="256" actId="1076"/>
          <ac:grpSpMkLst>
            <pc:docMk/>
            <pc:sldMk cId="4103922456" sldId="4599"/>
            <ac:grpSpMk id="54" creationId="{6C0414E2-B3B0-9536-1CD3-75549E130922}"/>
          </ac:grpSpMkLst>
        </pc:grpChg>
        <pc:grpChg chg="mod">
          <ac:chgData name="星达 魏" userId="ca17b13798aa44f7" providerId="LiveId" clId="{BDE67C26-D531-D74C-8B97-87E5B291996B}" dt="2024-12-17T03:28:31.254" v="256" actId="1076"/>
          <ac:grpSpMkLst>
            <pc:docMk/>
            <pc:sldMk cId="4103922456" sldId="4599"/>
            <ac:grpSpMk id="65" creationId="{B76BE32C-74F2-DF38-1A80-24F7030530A8}"/>
          </ac:grpSpMkLst>
        </pc:grp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69" creationId="{35839FEE-6104-E272-55DE-A0C9C66AAC69}"/>
          </ac:cxnSpMkLst>
        </pc:cxn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70" creationId="{FEBEE5EF-8FAE-6436-1B57-FCBA4487743C}"/>
          </ac:cxnSpMkLst>
        </pc:cxn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71" creationId="{E1631789-F15F-014A-E91A-EA14BCC3A1C5}"/>
          </ac:cxnSpMkLst>
        </pc:cxn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72" creationId="{21D2BABC-F000-9DCC-62B3-C9A2E374F045}"/>
          </ac:cxnSpMkLst>
        </pc:cxn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73" creationId="{6E2BB8C6-DAA3-E6B1-A33D-220B880CE968}"/>
          </ac:cxnSpMkLst>
        </pc:cxnChg>
        <pc:cxnChg chg="mod">
          <ac:chgData name="星达 魏" userId="ca17b13798aa44f7" providerId="LiveId" clId="{BDE67C26-D531-D74C-8B97-87E5B291996B}" dt="2024-12-17T03:28:31.254" v="256" actId="1076"/>
          <ac:cxnSpMkLst>
            <pc:docMk/>
            <pc:sldMk cId="4103922456" sldId="4599"/>
            <ac:cxnSpMk id="74" creationId="{C9559C3A-2945-2194-DF81-169AE3E5C72E}"/>
          </ac:cxnSpMkLst>
        </pc:cxnChg>
      </pc:sldChg>
      <pc:sldChg chg="del">
        <pc:chgData name="星达 魏" userId="ca17b13798aa44f7" providerId="LiveId" clId="{BDE67C26-D531-D74C-8B97-87E5B291996B}" dt="2024-12-17T03:28:22.954" v="255" actId="2696"/>
        <pc:sldMkLst>
          <pc:docMk/>
          <pc:sldMk cId="3881589811" sldId="4601"/>
        </pc:sldMkLst>
      </pc:sldChg>
      <pc:sldChg chg="modSp mod">
        <pc:chgData name="星达 魏" userId="ca17b13798aa44f7" providerId="LiveId" clId="{BDE67C26-D531-D74C-8B97-87E5B291996B}" dt="2024-12-19T01:24:50.462" v="335" actId="20577"/>
        <pc:sldMkLst>
          <pc:docMk/>
          <pc:sldMk cId="4183084726" sldId="4614"/>
        </pc:sldMkLst>
        <pc:spChg chg="mod">
          <ac:chgData name="星达 魏" userId="ca17b13798aa44f7" providerId="LiveId" clId="{BDE67C26-D531-D74C-8B97-87E5B291996B}" dt="2024-12-19T01:24:50.462" v="335" actId="20577"/>
          <ac:spMkLst>
            <pc:docMk/>
            <pc:sldMk cId="4183084726" sldId="4614"/>
            <ac:spMk id="3" creationId="{A82C6201-CE18-4DBA-3175-47627157BCE9}"/>
          </ac:spMkLst>
        </pc:spChg>
      </pc:sldChg>
      <pc:sldChg chg="del">
        <pc:chgData name="星达 魏" userId="ca17b13798aa44f7" providerId="LiveId" clId="{BDE67C26-D531-D74C-8B97-87E5B291996B}" dt="2024-12-19T01:26:58.829" v="592" actId="2696"/>
        <pc:sldMkLst>
          <pc:docMk/>
          <pc:sldMk cId="2952227277" sldId="4619"/>
        </pc:sldMkLst>
      </pc:sldChg>
      <pc:sldChg chg="addSp delSp modSp mod">
        <pc:chgData name="星达 魏" userId="ca17b13798aa44f7" providerId="LiveId" clId="{BDE67C26-D531-D74C-8B97-87E5B291996B}" dt="2024-12-19T01:40:19.162" v="1287" actId="478"/>
        <pc:sldMkLst>
          <pc:docMk/>
          <pc:sldMk cId="4068455432" sldId="4620"/>
        </pc:sldMkLst>
        <pc:spChg chg="add del">
          <ac:chgData name="星达 魏" userId="ca17b13798aa44f7" providerId="LiveId" clId="{BDE67C26-D531-D74C-8B97-87E5B291996B}" dt="2024-12-19T01:40:19.162" v="1287" actId="478"/>
          <ac:spMkLst>
            <pc:docMk/>
            <pc:sldMk cId="4068455432" sldId="4620"/>
            <ac:spMk id="3" creationId="{44E9ACFA-2C30-0B30-0EDF-4DE41249E477}"/>
          </ac:spMkLst>
        </pc:spChg>
        <pc:spChg chg="add del mod">
          <ac:chgData name="星达 魏" userId="ca17b13798aa44f7" providerId="LiveId" clId="{BDE67C26-D531-D74C-8B97-87E5B291996B}" dt="2024-12-19T01:40:19.162" v="1287" actId="478"/>
          <ac:spMkLst>
            <pc:docMk/>
            <pc:sldMk cId="4068455432" sldId="4620"/>
            <ac:spMk id="61" creationId="{3F85A6EB-95F7-0203-254D-B315671AF288}"/>
          </ac:spMkLst>
        </pc:spChg>
      </pc:sldChg>
      <pc:sldChg chg="modSp mod">
        <pc:chgData name="星达 魏" userId="ca17b13798aa44f7" providerId="LiveId" clId="{BDE67C26-D531-D74C-8B97-87E5B291996B}" dt="2024-12-19T04:10:00.144" v="1747" actId="20577"/>
        <pc:sldMkLst>
          <pc:docMk/>
          <pc:sldMk cId="4203138278" sldId="4649"/>
        </pc:sldMkLst>
        <pc:spChg chg="mod">
          <ac:chgData name="星达 魏" userId="ca17b13798aa44f7" providerId="LiveId" clId="{BDE67C26-D531-D74C-8B97-87E5B291996B}" dt="2024-12-19T04:10:00.144" v="1747" actId="20577"/>
          <ac:spMkLst>
            <pc:docMk/>
            <pc:sldMk cId="4203138278" sldId="4649"/>
            <ac:spMk id="35" creationId="{7EFBB3CC-016B-4285-44A8-56AC079B4D75}"/>
          </ac:spMkLst>
        </pc:spChg>
      </pc:sldChg>
      <pc:sldChg chg="addSp modSp mod modAnim">
        <pc:chgData name="星达 魏" userId="ca17b13798aa44f7" providerId="LiveId" clId="{BDE67C26-D531-D74C-8B97-87E5B291996B}" dt="2024-12-19T02:39:36.663" v="1726"/>
        <pc:sldMkLst>
          <pc:docMk/>
          <pc:sldMk cId="1626240648" sldId="4651"/>
        </pc:sldMkLst>
        <pc:spChg chg="add mod">
          <ac:chgData name="星达 魏" userId="ca17b13798aa44f7" providerId="LiveId" clId="{BDE67C26-D531-D74C-8B97-87E5B291996B}" dt="2024-12-19T02:39:34.516" v="1725" actId="1076"/>
          <ac:spMkLst>
            <pc:docMk/>
            <pc:sldMk cId="1626240648" sldId="4651"/>
            <ac:spMk id="6" creationId="{A697E108-2FEF-E21C-A786-3377849803E4}"/>
          </ac:spMkLst>
        </pc:spChg>
      </pc:sldChg>
      <pc:sldChg chg="modSp">
        <pc:chgData name="星达 魏" userId="ca17b13798aa44f7" providerId="LiveId" clId="{BDE67C26-D531-D74C-8B97-87E5B291996B}" dt="2024-12-19T04:09:03.569" v="1735" actId="20577"/>
        <pc:sldMkLst>
          <pc:docMk/>
          <pc:sldMk cId="139996693" sldId="4654"/>
        </pc:sldMkLst>
        <pc:spChg chg="mod">
          <ac:chgData name="星达 魏" userId="ca17b13798aa44f7" providerId="LiveId" clId="{BDE67C26-D531-D74C-8B97-87E5B291996B}" dt="2024-12-19T04:09:03.569" v="1735" actId="20577"/>
          <ac:spMkLst>
            <pc:docMk/>
            <pc:sldMk cId="139996693" sldId="4654"/>
            <ac:spMk id="161" creationId="{6BDDCBCC-0955-BE4D-A267-0FBB8686047F}"/>
          </ac:spMkLst>
        </pc:spChg>
      </pc:sldChg>
      <pc:sldChg chg="del">
        <pc:chgData name="星达 魏" userId="ca17b13798aa44f7" providerId="LiveId" clId="{BDE67C26-D531-D74C-8B97-87E5B291996B}" dt="2024-12-19T04:13:36.278" v="1762" actId="2696"/>
        <pc:sldMkLst>
          <pc:docMk/>
          <pc:sldMk cId="3040332422" sldId="4658"/>
        </pc:sldMkLst>
      </pc:sldChg>
      <pc:sldChg chg="del">
        <pc:chgData name="星达 魏" userId="ca17b13798aa44f7" providerId="LiveId" clId="{BDE67C26-D531-D74C-8B97-87E5B291996B}" dt="2024-12-19T04:13:36.246" v="1758" actId="2696"/>
        <pc:sldMkLst>
          <pc:docMk/>
          <pc:sldMk cId="4026464943" sldId="4659"/>
        </pc:sldMkLst>
      </pc:sldChg>
      <pc:sldChg chg="ord">
        <pc:chgData name="星达 魏" userId="ca17b13798aa44f7" providerId="LiveId" clId="{BDE67C26-D531-D74C-8B97-87E5B291996B}" dt="2024-12-19T04:13:44.708" v="1763" actId="20578"/>
        <pc:sldMkLst>
          <pc:docMk/>
          <pc:sldMk cId="4067838629" sldId="4660"/>
        </pc:sldMkLst>
      </pc:sldChg>
      <pc:sldChg chg="del">
        <pc:chgData name="星达 魏" userId="ca17b13798aa44f7" providerId="LiveId" clId="{BDE67C26-D531-D74C-8B97-87E5B291996B}" dt="2024-12-19T04:13:36.274" v="1760" actId="2696"/>
        <pc:sldMkLst>
          <pc:docMk/>
          <pc:sldMk cId="1127998503" sldId="4661"/>
        </pc:sldMkLst>
      </pc:sldChg>
      <pc:sldChg chg="del">
        <pc:chgData name="星达 魏" userId="ca17b13798aa44f7" providerId="LiveId" clId="{BDE67C26-D531-D74C-8B97-87E5B291996B}" dt="2024-12-19T04:13:36.241" v="1756" actId="2696"/>
        <pc:sldMkLst>
          <pc:docMk/>
          <pc:sldMk cId="2923012076" sldId="4662"/>
        </pc:sldMkLst>
      </pc:sldChg>
      <pc:sldChg chg="modSp del mod">
        <pc:chgData name="星达 魏" userId="ca17b13798aa44f7" providerId="LiveId" clId="{BDE67C26-D531-D74C-8B97-87E5B291996B}" dt="2024-12-19T04:13:36.276" v="1761" actId="2696"/>
        <pc:sldMkLst>
          <pc:docMk/>
          <pc:sldMk cId="288715557" sldId="4663"/>
        </pc:sldMkLst>
        <pc:spChg chg="mod">
          <ac:chgData name="星达 魏" userId="ca17b13798aa44f7" providerId="LiveId" clId="{BDE67C26-D531-D74C-8B97-87E5B291996B}" dt="2024-12-19T04:12:08.389" v="1754" actId="20577"/>
          <ac:spMkLst>
            <pc:docMk/>
            <pc:sldMk cId="288715557" sldId="4663"/>
            <ac:spMk id="3" creationId="{EB3865A3-6159-0B20-3FE4-9D1884C3FF91}"/>
          </ac:spMkLst>
        </pc:spChg>
      </pc:sldChg>
      <pc:sldChg chg="del">
        <pc:chgData name="星达 魏" userId="ca17b13798aa44f7" providerId="LiveId" clId="{BDE67C26-D531-D74C-8B97-87E5B291996B}" dt="2024-12-19T04:13:36.273" v="1759" actId="2696"/>
        <pc:sldMkLst>
          <pc:docMk/>
          <pc:sldMk cId="2138234743" sldId="4664"/>
        </pc:sldMkLst>
      </pc:sldChg>
      <pc:sldChg chg="del">
        <pc:chgData name="星达 魏" userId="ca17b13798aa44f7" providerId="LiveId" clId="{BDE67C26-D531-D74C-8B97-87E5B291996B}" dt="2024-12-19T04:13:36.244" v="1757" actId="2696"/>
        <pc:sldMkLst>
          <pc:docMk/>
          <pc:sldMk cId="318319490" sldId="4665"/>
        </pc:sldMkLst>
      </pc:sldChg>
      <pc:sldChg chg="del">
        <pc:chgData name="星达 魏" userId="ca17b13798aa44f7" providerId="LiveId" clId="{BDE67C26-D531-D74C-8B97-87E5B291996B}" dt="2024-12-19T04:13:36.238" v="1755" actId="2696"/>
        <pc:sldMkLst>
          <pc:docMk/>
          <pc:sldMk cId="3425820754" sldId="4666"/>
        </pc:sldMkLst>
      </pc:sldChg>
      <pc:sldChg chg="modSp mod">
        <pc:chgData name="星达 魏" userId="ca17b13798aa44f7" providerId="LiveId" clId="{BDE67C26-D531-D74C-8B97-87E5B291996B}" dt="2024-12-19T01:24:08.676" v="306" actId="20577"/>
        <pc:sldMkLst>
          <pc:docMk/>
          <pc:sldMk cId="361505232" sldId="4667"/>
        </pc:sldMkLst>
        <pc:spChg chg="mod">
          <ac:chgData name="星达 魏" userId="ca17b13798aa44f7" providerId="LiveId" clId="{BDE67C26-D531-D74C-8B97-87E5B291996B}" dt="2024-12-19T01:24:08.676" v="306" actId="20577"/>
          <ac:spMkLst>
            <pc:docMk/>
            <pc:sldMk cId="361505232" sldId="4667"/>
            <ac:spMk id="2" creationId="{D4DDA2CD-5F5B-CA00-70DC-AD369842442D}"/>
          </ac:spMkLst>
        </pc:spChg>
      </pc:sldChg>
      <pc:sldChg chg="modSp new del mod">
        <pc:chgData name="星达 魏" userId="ca17b13798aa44f7" providerId="LiveId" clId="{BDE67C26-D531-D74C-8B97-87E5B291996B}" dt="2024-12-17T03:27:33.688" v="229" actId="2696"/>
        <pc:sldMkLst>
          <pc:docMk/>
          <pc:sldMk cId="493411504" sldId="4672"/>
        </pc:sldMkLst>
        <pc:spChg chg="mod">
          <ac:chgData name="星达 魏" userId="ca17b13798aa44f7" providerId="LiveId" clId="{BDE67C26-D531-D74C-8B97-87E5B291996B}" dt="2024-12-17T03:26:43.669" v="215" actId="20577"/>
          <ac:spMkLst>
            <pc:docMk/>
            <pc:sldMk cId="493411504" sldId="4672"/>
            <ac:spMk id="2" creationId="{8951063F-DE9E-82F1-2F75-A4BFEC6C363E}"/>
          </ac:spMkLst>
        </pc:spChg>
      </pc:sldChg>
      <pc:sldChg chg="addSp delSp modSp new mod addAnim delAnim modAnim">
        <pc:chgData name="星达 魏" userId="ca17b13798aa44f7" providerId="LiveId" clId="{BDE67C26-D531-D74C-8B97-87E5B291996B}" dt="2024-12-19T01:30:49.307" v="612" actId="478"/>
        <pc:sldMkLst>
          <pc:docMk/>
          <pc:sldMk cId="1929845755" sldId="4672"/>
        </pc:sldMkLst>
        <pc:spChg chg="mod">
          <ac:chgData name="星达 魏" userId="ca17b13798aa44f7" providerId="LiveId" clId="{BDE67C26-D531-D74C-8B97-87E5B291996B}" dt="2024-12-19T01:25:43.979" v="393" actId="20577"/>
          <ac:spMkLst>
            <pc:docMk/>
            <pc:sldMk cId="1929845755" sldId="4672"/>
            <ac:spMk id="2" creationId="{16B5CFCA-46C1-BE1C-022C-B1FAE628BC68}"/>
          </ac:spMkLst>
        </pc:spChg>
        <pc:spChg chg="mod">
          <ac:chgData name="星达 魏" userId="ca17b13798aa44f7" providerId="LiveId" clId="{BDE67C26-D531-D74C-8B97-87E5B291996B}" dt="2024-12-19T01:26:53.995" v="591" actId="1076"/>
          <ac:spMkLst>
            <pc:docMk/>
            <pc:sldMk cId="1929845755" sldId="4672"/>
            <ac:spMk id="3" creationId="{A27430BC-6648-A47C-D5A7-6CE4E607E4AD}"/>
          </ac:spMkLst>
        </pc:spChg>
        <pc:spChg chg="add 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" creationId="{ABBD8938-91D8-7D55-2E60-F5E478ECE07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9" creationId="{1F4A7AFA-2ABE-5290-A640-3EDCA48E5014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" creationId="{04D69FAD-ACB6-59A7-DF00-2E8816826AF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" creationId="{6B3A6036-80AA-B8A1-8353-C6177E1BB88A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21" creationId="{843F9953-9095-C254-FAB8-47139F5E7124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27" creationId="{5929D130-0AC9-60A4-58CC-ADE8D63C902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28" creationId="{FEC376BC-D7BD-C66D-C262-A3D54159296E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29" creationId="{7A153983-9C4F-4D9D-EE55-321098D8C1B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0" creationId="{B3182BB7-70D3-710E-AEB4-545F668072B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2" creationId="{E1C3E81C-CE39-1E4F-E7EF-237766C745F3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3" creationId="{799756BB-977C-4125-8AC0-327B8FBD08E2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4" creationId="{685E2949-98D8-5C15-DDA9-24577AFA9927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5" creationId="{D823FE9A-1402-021B-FA10-B0D8BE800E15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7" creationId="{E5DDCB53-AE0D-00F6-E2A3-335BDF4BCB9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8" creationId="{B8820E82-2397-8138-407C-57C6D43FE1E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39" creationId="{80373352-2D13-4CC3-2BEC-54DB9F2F4357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40" creationId="{345DF461-A02C-C18A-9B2C-E92F9B55466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42" creationId="{7E323F55-5D46-923E-BDA5-C8674B3A0455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43" creationId="{0732927B-D1C0-056F-689A-273001D57FD5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44" creationId="{574D357A-B802-FECD-C768-D703493EFBC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45" creationId="{5AC4C846-3EB5-0BD6-5D5B-5C48985576F2}"/>
          </ac:spMkLst>
        </pc:spChg>
        <pc:spChg chg="add del mod">
          <ac:chgData name="星达 魏" userId="ca17b13798aa44f7" providerId="LiveId" clId="{BDE67C26-D531-D74C-8B97-87E5B291996B}" dt="2024-12-19T01:30:29.113" v="603" actId="478"/>
          <ac:spMkLst>
            <pc:docMk/>
            <pc:sldMk cId="1929845755" sldId="4672"/>
            <ac:spMk id="46" creationId="{F4B375E8-2254-A9BB-8BCF-2DBC5AC126AD}"/>
          </ac:spMkLst>
        </pc:spChg>
        <pc:spChg chg="add del mod">
          <ac:chgData name="星达 魏" userId="ca17b13798aa44f7" providerId="LiveId" clId="{BDE67C26-D531-D74C-8B97-87E5B291996B}" dt="2024-12-19T01:30:42.262" v="609" actId="478"/>
          <ac:spMkLst>
            <pc:docMk/>
            <pc:sldMk cId="1929845755" sldId="4672"/>
            <ac:spMk id="48" creationId="{A4085B68-B2A9-88D3-8208-3995152C5AC2}"/>
          </ac:spMkLst>
        </pc:spChg>
        <pc:spChg chg="add del mod">
          <ac:chgData name="星达 魏" userId="ca17b13798aa44f7" providerId="LiveId" clId="{BDE67C26-D531-D74C-8B97-87E5B291996B}" dt="2024-12-19T01:30:48.393" v="611" actId="478"/>
          <ac:spMkLst>
            <pc:docMk/>
            <pc:sldMk cId="1929845755" sldId="4672"/>
            <ac:spMk id="50" creationId="{4F9E191C-BF67-D7EA-B09A-B626C19B64E6}"/>
          </ac:spMkLst>
        </pc:spChg>
        <pc:spChg chg="add del mod">
          <ac:chgData name="星达 魏" userId="ca17b13798aa44f7" providerId="LiveId" clId="{BDE67C26-D531-D74C-8B97-87E5B291996B}" dt="2024-12-19T01:27:42.431" v="599" actId="478"/>
          <ac:spMkLst>
            <pc:docMk/>
            <pc:sldMk cId="1929845755" sldId="4672"/>
            <ac:spMk id="52" creationId="{6D44C7F6-824C-F81C-B51F-DB3DE118EAEC}"/>
          </ac:spMkLst>
        </pc:spChg>
        <pc:spChg chg="add 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53" creationId="{C59C7E34-4F6D-9B12-0BE1-C73EF804BBFE}"/>
          </ac:spMkLst>
        </pc:spChg>
        <pc:spChg chg="add del mod">
          <ac:chgData name="星达 魏" userId="ca17b13798aa44f7" providerId="LiveId" clId="{BDE67C26-D531-D74C-8B97-87E5B291996B}" dt="2024-12-19T01:30:33.529" v="604" actId="478"/>
          <ac:spMkLst>
            <pc:docMk/>
            <pc:sldMk cId="1929845755" sldId="4672"/>
            <ac:spMk id="54" creationId="{49B6F271-1886-A767-D663-5C134344B876}"/>
          </ac:spMkLst>
        </pc:spChg>
        <pc:spChg chg="add del mod">
          <ac:chgData name="星达 魏" userId="ca17b13798aa44f7" providerId="LiveId" clId="{BDE67C26-D531-D74C-8B97-87E5B291996B}" dt="2024-12-19T01:27:40.564" v="598" actId="478"/>
          <ac:spMkLst>
            <pc:docMk/>
            <pc:sldMk cId="1929845755" sldId="4672"/>
            <ac:spMk id="55" creationId="{234CE6DE-2F86-2D2A-AB5C-F3728E20C9A7}"/>
          </ac:spMkLst>
        </pc:spChg>
        <pc:spChg chg="add del mod">
          <ac:chgData name="星达 魏" userId="ca17b13798aa44f7" providerId="LiveId" clId="{BDE67C26-D531-D74C-8B97-87E5B291996B}" dt="2024-12-19T01:30:37.963" v="605" actId="478"/>
          <ac:spMkLst>
            <pc:docMk/>
            <pc:sldMk cId="1929845755" sldId="4672"/>
            <ac:spMk id="56" creationId="{01256AA3-1282-6267-356B-F067C70512C5}"/>
          </ac:spMkLst>
        </pc:spChg>
        <pc:spChg chg="add del mod">
          <ac:chgData name="星达 魏" userId="ca17b13798aa44f7" providerId="LiveId" clId="{BDE67C26-D531-D74C-8B97-87E5B291996B}" dt="2024-12-19T01:30:44.622" v="610" actId="478"/>
          <ac:spMkLst>
            <pc:docMk/>
            <pc:sldMk cId="1929845755" sldId="4672"/>
            <ac:spMk id="57" creationId="{6C347135-0AFB-9578-E870-992AB1A8C30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59" creationId="{16F04500-42BE-1B24-77E6-BC55B74C3BF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0" creationId="{6CC0C7EC-1B85-EE95-8B97-B0EF759A57D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1" creationId="{46824882-D45F-2391-03AD-0690BE7DBD1A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2" creationId="{A3404625-791F-BB28-BD83-FD7645966D46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3" creationId="{F33602D8-EB9E-2676-161F-A997FD17BB4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4" creationId="{30B170ED-89C7-71A2-2B5A-7360A2D4B64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5" creationId="{7033BC11-E91C-D8DB-C516-9049CEA7682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6" creationId="{C4E3FAF7-7EF7-61B1-843B-2BC61E85933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7" creationId="{20028A8E-BEDE-D92C-1C69-A75AC4AC9207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68" creationId="{5CA258CC-7078-12B4-C069-98597F1645D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2" creationId="{934B6D41-9B70-C243-1633-C63020BBBFA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3" creationId="{39BAA711-8C2A-7622-F8C3-538E7A2D1B8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4" creationId="{FEDA3A5D-D27A-AF12-7CE6-EE0605D9EB4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5" creationId="{8A9BF381-B35E-4A7D-C741-4EA1898802D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6" creationId="{85A228FD-933D-8930-AB6E-D6969DC6166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7" creationId="{579FEEE5-3E41-A25A-4991-4D13EBF3550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78" creationId="{9E5194CB-5D85-BEF5-5BB4-4E24EA7274C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82" creationId="{04E94B62-08F2-4EE1-EBF0-DFD70910CB3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83" creationId="{8481F90B-5194-0415-2F44-4AB4E82DD5A5}"/>
          </ac:spMkLst>
        </pc:spChg>
        <pc:spChg chg="add del mod">
          <ac:chgData name="星达 魏" userId="ca17b13798aa44f7" providerId="LiveId" clId="{BDE67C26-D531-D74C-8B97-87E5B291996B}" dt="2024-12-19T01:27:34.850" v="595" actId="478"/>
          <ac:spMkLst>
            <pc:docMk/>
            <pc:sldMk cId="1929845755" sldId="4672"/>
            <ac:spMk id="84" creationId="{DE25394C-CB1B-882B-DA21-E0FCE79E4A5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86" creationId="{69B53BC7-7A9D-259F-7FFF-7E1A653F590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87" creationId="{5E8106CC-F1F9-395A-DF0D-67321B8357F8}"/>
          </ac:spMkLst>
        </pc:spChg>
        <pc:spChg chg="add del mod">
          <ac:chgData name="星达 魏" userId="ca17b13798aa44f7" providerId="LiveId" clId="{BDE67C26-D531-D74C-8B97-87E5B291996B}" dt="2024-12-19T01:30:33.529" v="604" actId="478"/>
          <ac:spMkLst>
            <pc:docMk/>
            <pc:sldMk cId="1929845755" sldId="4672"/>
            <ac:spMk id="88" creationId="{05B1A326-2DE2-038C-D7EC-48FB31291087}"/>
          </ac:spMkLst>
        </pc:spChg>
        <pc:spChg chg="add del mod">
          <ac:chgData name="星达 魏" userId="ca17b13798aa44f7" providerId="LiveId" clId="{BDE67C26-D531-D74C-8B97-87E5B291996B}" dt="2024-12-19T01:30:40.195" v="607" actId="478"/>
          <ac:spMkLst>
            <pc:docMk/>
            <pc:sldMk cId="1929845755" sldId="4672"/>
            <ac:spMk id="90" creationId="{8F15703C-0B48-A918-A282-0EEBCB1C839A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92" creationId="{1B60958A-4AEB-791F-0530-6EA72077773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93" creationId="{957B4A57-A0D7-C71B-0638-242E99070A7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96" creationId="{CA65B300-01C9-9C59-6E5E-B4478A88E1B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97" creationId="{3E330975-9905-4659-B0F4-47DFFC3778D3}"/>
          </ac:spMkLst>
        </pc:spChg>
        <pc:spChg chg="add del mod">
          <ac:chgData name="星达 魏" userId="ca17b13798aa44f7" providerId="LiveId" clId="{BDE67C26-D531-D74C-8B97-87E5B291996B}" dt="2024-12-19T01:30:48.393" v="611" actId="478"/>
          <ac:spMkLst>
            <pc:docMk/>
            <pc:sldMk cId="1929845755" sldId="4672"/>
            <ac:spMk id="98" creationId="{E5649F17-3B17-E2EA-9D1A-6F0147BF23E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00" creationId="{B1554A4A-D186-E2A7-403C-657BE0AD2BF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01" creationId="{4082344A-6D5C-9A2B-C503-9258B47D3C9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02" creationId="{082AD9F0-1914-1BB2-9B48-FC294FE5A5F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09" creationId="{DB577088-D496-62B1-F659-D79B63FF467A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0" creationId="{F0FE0F15-C821-3D7A-D894-89CDFC9367D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1" creationId="{13467524-ED31-1B52-1750-8E74C1ECC2E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2" creationId="{E85822B6-9BFE-74D6-DF4A-64A2B363A8A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3" creationId="{F6C3021A-9835-09DD-EA8A-3B8E6AA2463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4" creationId="{426E9282-F41C-DB62-EDA7-3E16704D4E2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5" creationId="{CECB61F5-83A8-F8F1-7F14-3BF4EB1FB7E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7" creationId="{D2BFF105-5B97-260C-61DA-638BFC83502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8" creationId="{1EE131B2-C976-AEB8-8708-19F13335FA0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19" creationId="{EBD02DAC-FD3E-0E59-02AA-F92E9D64DEB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1" creationId="{9DF71DBE-CDE2-5DD1-A49A-BA162D9A73B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2" creationId="{63ECED87-317A-AC7E-A34A-9CDB0AC8948C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3" creationId="{F9D65388-46D4-E959-3237-59C82106EBE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4" creationId="{7EF6F578-2725-8BE0-A55C-0693DDA1795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26" creationId="{ED341D20-3ECD-880B-A4EA-0DC04A5D2142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30" creationId="{7FF1AB9F-5514-A66B-9DD9-12E360D473C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33" creationId="{7B12AB4F-142A-542C-DEAD-A0B38B332696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35" creationId="{3A6A0A76-2B7C-FDED-C4ED-A1B2E54C721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39" creationId="{D839F04B-4423-EE24-18FF-30CD27261BB6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0" creationId="{9A8C1090-8B22-AE7E-540F-839D0A953975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2" creationId="{73E41835-0011-C86A-3692-B2034F965DDD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3" creationId="{A2A7CDB4-3345-99B3-5C70-7C087C9DDF97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4" creationId="{791BAE39-F5CC-BC52-2980-A7BAE1799762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6" creationId="{35F458C0-F246-B305-7FD3-F584F4F78899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7" creationId="{492F7A19-2C98-A2C1-CDBB-7418FEBE0CCE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8" creationId="{27EDBD2B-3D3E-1619-8D40-2FFA6E0D77A3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49" creationId="{96A24D1A-9449-7234-BCCC-A2CB8FA5C47A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50" creationId="{068CD1ED-97AC-73F8-6058-3ACC005A953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52" creationId="{738AA81A-5E56-347A-D70A-770D97C0F6D4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53" creationId="{B6464A53-7FFB-4FE3-440A-BC282201674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55" creationId="{809A2643-C9B4-70C6-139A-42F979B77CE3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0" creationId="{B129B482-8345-7B4A-481C-C1CC6C5F6B4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2" creationId="{11555666-ACC7-C686-F994-89BB82A24937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4" creationId="{EC5DED2B-BF3F-CA43-F199-7C0FD0DD4B4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5" creationId="{7D33C16A-0C5E-4B19-7975-9BDA593FA636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6" creationId="{8541B5E7-031A-8E66-620A-0B6AC6E515D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7" creationId="{9C9A1716-F5A8-9D77-15C0-05471D21CFB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69" creationId="{278FE1C5-6B2C-A848-56D3-E5546A4A7BC0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0" creationId="{A9ED6842-A738-064C-F871-7C35B76A939F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1" creationId="{EB0C238C-2E8D-1CF7-703B-82B6F8FB97C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2" creationId="{9FD7B5C6-2F23-89DE-2D33-20C6E7FC8761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4" creationId="{AA7DD9C6-3DF6-D879-D02A-9B30872A1C04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5" creationId="{F8A036E9-5274-C8FB-177D-570D10E88B06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6" creationId="{414C74AC-C891-0A58-C1CE-30575467536B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78" creationId="{0000E398-FDB5-8025-6129-ABC5159E98D3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80" creationId="{01786C23-D932-14C2-5331-214F3359EDA8}"/>
          </ac:spMkLst>
        </pc:spChg>
        <pc:spChg chg="mod">
          <ac:chgData name="星达 魏" userId="ca17b13798aa44f7" providerId="LiveId" clId="{BDE67C26-D531-D74C-8B97-87E5B291996B}" dt="2024-12-19T01:26:04.129" v="394"/>
          <ac:spMkLst>
            <pc:docMk/>
            <pc:sldMk cId="1929845755" sldId="4672"/>
            <ac:spMk id="181" creationId="{6404A4A5-293D-8B57-794E-EF97B299F577}"/>
          </ac:spMkLst>
        </pc:s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7" creationId="{E0C15B8B-92DC-08D7-F312-D9604B4011D9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" creationId="{1A2D65F9-F759-5E31-47AA-EF6F170A2B9D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" creationId="{7EBFB58C-E01F-F5A0-9A24-26CC9E10F125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9" creationId="{A06A6C4B-5F02-C985-E3E3-AFD7B7423569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26" creationId="{EA784CFA-A226-2F0D-4998-16E508BA5281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31" creationId="{086A1694-2E73-A613-9076-788199A33820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36" creationId="{29967A63-065E-8B2D-8F29-34A2CB12E79B}"/>
          </ac:grpSpMkLst>
        </pc:grpChg>
        <pc:grpChg chg="add 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41" creationId="{B0C3CAFE-ECB0-8BAA-913D-2D17747B707C}"/>
          </ac:grpSpMkLst>
        </pc:grpChg>
        <pc:grpChg chg="add del mod">
          <ac:chgData name="星达 魏" userId="ca17b13798aa44f7" providerId="LiveId" clId="{BDE67C26-D531-D74C-8B97-87E5B291996B}" dt="2024-12-19T01:27:33.373" v="594" actId="478"/>
          <ac:grpSpMkLst>
            <pc:docMk/>
            <pc:sldMk cId="1929845755" sldId="4672"/>
            <ac:grpSpMk id="58" creationId="{238E4884-D111-075C-381F-83F30558BD48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69" creationId="{0E2EFC54-FE7B-1BDC-318F-FF0969AC0A87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70" creationId="{5C1239B3-E962-6A3B-CE2A-882806D4ECA1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71" creationId="{4E139CA5-6855-E4DD-B141-2DD6AC2EC16D}"/>
          </ac:grpSpMkLst>
        </pc:grpChg>
        <pc:grpChg chg="add del mod">
          <ac:chgData name="星达 魏" userId="ca17b13798aa44f7" providerId="LiveId" clId="{BDE67C26-D531-D74C-8B97-87E5B291996B}" dt="2024-12-19T01:30:29.113" v="603" actId="478"/>
          <ac:grpSpMkLst>
            <pc:docMk/>
            <pc:sldMk cId="1929845755" sldId="4672"/>
            <ac:grpSpMk id="81" creationId="{BF622950-1ED0-B21E-3BBB-08AF9F7DD56A}"/>
          </ac:grpSpMkLst>
        </pc:grpChg>
        <pc:grpChg chg="add del mod">
          <ac:chgData name="星达 魏" userId="ca17b13798aa44f7" providerId="LiveId" clId="{BDE67C26-D531-D74C-8B97-87E5B291996B}" dt="2024-12-19T01:30:29.113" v="603" actId="478"/>
          <ac:grpSpMkLst>
            <pc:docMk/>
            <pc:sldMk cId="1929845755" sldId="4672"/>
            <ac:grpSpMk id="85" creationId="{C5FE2B5D-A7E1-5D0C-E971-BBC889E5EF35}"/>
          </ac:grpSpMkLst>
        </pc:grpChg>
        <pc:grpChg chg="add del mod">
          <ac:chgData name="星达 魏" userId="ca17b13798aa44f7" providerId="LiveId" clId="{BDE67C26-D531-D74C-8B97-87E5B291996B}" dt="2024-12-19T01:30:39.350" v="606" actId="478"/>
          <ac:grpSpMkLst>
            <pc:docMk/>
            <pc:sldMk cId="1929845755" sldId="4672"/>
            <ac:grpSpMk id="91" creationId="{B239FD7A-AA1D-BCA6-0879-62041238A9D0}"/>
          </ac:grpSpMkLst>
        </pc:grpChg>
        <pc:grpChg chg="add del mod">
          <ac:chgData name="星达 魏" userId="ca17b13798aa44f7" providerId="LiveId" clId="{BDE67C26-D531-D74C-8B97-87E5B291996B}" dt="2024-12-19T01:30:49.307" v="612" actId="478"/>
          <ac:grpSpMkLst>
            <pc:docMk/>
            <pc:sldMk cId="1929845755" sldId="4672"/>
            <ac:grpSpMk id="95" creationId="{A48289B5-8E02-5C04-5FD9-9C63266C0740}"/>
          </ac:grpSpMkLst>
        </pc:grpChg>
        <pc:grpChg chg="add del mod">
          <ac:chgData name="星达 魏" userId="ca17b13798aa44f7" providerId="LiveId" clId="{BDE67C26-D531-D74C-8B97-87E5B291996B}" dt="2024-12-19T01:28:05.598" v="600" actId="478"/>
          <ac:grpSpMkLst>
            <pc:docMk/>
            <pc:sldMk cId="1929845755" sldId="4672"/>
            <ac:grpSpMk id="99" creationId="{184C2EB6-A106-D765-AB71-006641D32868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3" creationId="{8B35BA69-5C63-3641-B65B-86E9B6EFA0D3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4" creationId="{C266D459-7B86-4444-7063-4CDFC1F374A9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5" creationId="{2F54B069-F5C2-14CD-F087-38C69CF81D25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6" creationId="{8EBB5A8B-E71A-A198-744E-B651A2CA5C85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7" creationId="{CFF9FE91-9F5A-2D29-D26C-76E399A9D36E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08" creationId="{96382CC8-7CCF-75C2-410D-04D943179C4F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16" creationId="{EE95F396-9B92-C17D-9435-6C8AA9998D52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20" creationId="{40660A09-0245-3E94-E2B6-8F36DF3FDA06}"/>
          </ac:grpSpMkLst>
        </pc:grpChg>
        <pc:grpChg chg="add del mod">
          <ac:chgData name="星达 魏" userId="ca17b13798aa44f7" providerId="LiveId" clId="{BDE67C26-D531-D74C-8B97-87E5B291996B}" dt="2024-12-19T01:30:33.529" v="604" actId="478"/>
          <ac:grpSpMkLst>
            <pc:docMk/>
            <pc:sldMk cId="1929845755" sldId="4672"/>
            <ac:grpSpMk id="125" creationId="{EF577EB4-F2FF-9AF4-9D24-FCED7283F1DB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27" creationId="{866F4E7A-CE38-C2F1-6510-DDDFFFC32A93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29" creationId="{318DA791-4E01-8168-ED99-7073DDD2D241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32" creationId="{75C34F82-5AB2-6C9B-8196-0D72F3483B39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36" creationId="{2EEC17E1-CC98-23F5-B8B1-31CE0CB5A7AD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38" creationId="{A4585449-FC7C-778B-E2A5-0A7AEBCAA58C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41" creationId="{09DFFF39-7A6F-B71C-343C-15D079E9AA9B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45" creationId="{025B710A-53DF-38B9-047E-125FF2AD7D97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1" creationId="{D61A174A-45CF-03B9-5842-2B19E60CEB8E}"/>
          </ac:grpSpMkLst>
        </pc:grpChg>
        <pc:grpChg chg="add del mod">
          <ac:chgData name="星达 魏" userId="ca17b13798aa44f7" providerId="LiveId" clId="{BDE67C26-D531-D74C-8B97-87E5B291996B}" dt="2024-12-19T01:28:06.307" v="601" actId="478"/>
          <ac:grpSpMkLst>
            <pc:docMk/>
            <pc:sldMk cId="1929845755" sldId="4672"/>
            <ac:grpSpMk id="154" creationId="{8948D217-F58E-812E-6B43-C25B05171636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6" creationId="{4C3E9621-53FF-2190-7648-84489EE244FB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7" creationId="{A0F6B62C-1A3A-CA76-1D36-B2906822B5DA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8" creationId="{2648667D-BC15-FC66-BCB8-030BE7E2447F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59" creationId="{178AED45-FEBB-F47B-7342-085278E64201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61" creationId="{8DF8123B-1A7B-771F-427E-02CDF1969283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63" creationId="{3B97FD8D-D263-EC8E-A2FF-F2427300CAF3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68" creationId="{7E5A0137-783C-08E6-1198-786442B0DE1B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73" creationId="{A31151CA-D125-5F76-CE97-A1E3A3278E15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77" creationId="{52C0D2D8-459D-11A4-7779-C3274C276321}"/>
          </ac:grpSpMkLst>
        </pc:grpChg>
        <pc:grpChg chg="mod">
          <ac:chgData name="星达 魏" userId="ca17b13798aa44f7" providerId="LiveId" clId="{BDE67C26-D531-D74C-8B97-87E5B291996B}" dt="2024-12-19T01:26:04.129" v="394"/>
          <ac:grpSpMkLst>
            <pc:docMk/>
            <pc:sldMk cId="1929845755" sldId="4672"/>
            <ac:grpSpMk id="179" creationId="{BCC9D68D-90B9-839F-2EA9-6D8BCAD7B639}"/>
          </ac:grpSpMkLst>
        </pc:grpChg>
        <pc:picChg chg="mod">
          <ac:chgData name="星达 魏" userId="ca17b13798aa44f7" providerId="LiveId" clId="{BDE67C26-D531-D74C-8B97-87E5B291996B}" dt="2024-12-19T01:26:04.129" v="394"/>
          <ac:picMkLst>
            <pc:docMk/>
            <pc:sldMk cId="1929845755" sldId="4672"/>
            <ac:picMk id="8" creationId="{4FA51ABF-A7A8-AD43-7CF3-897E43D55C28}"/>
          </ac:picMkLst>
        </pc:picChg>
        <pc:picChg chg="mod">
          <ac:chgData name="星达 魏" userId="ca17b13798aa44f7" providerId="LiveId" clId="{BDE67C26-D531-D74C-8B97-87E5B291996B}" dt="2024-12-19T01:26:04.129" v="394"/>
          <ac:picMkLst>
            <pc:docMk/>
            <pc:sldMk cId="1929845755" sldId="4672"/>
            <ac:picMk id="11" creationId="{2F82E229-ED24-0CDA-E421-402C3CCBC886}"/>
          </ac:picMkLst>
        </pc:picChg>
        <pc:picChg chg="mod">
          <ac:chgData name="星达 魏" userId="ca17b13798aa44f7" providerId="LiveId" clId="{BDE67C26-D531-D74C-8B97-87E5B291996B}" dt="2024-12-19T01:26:04.129" v="394"/>
          <ac:picMkLst>
            <pc:docMk/>
            <pc:sldMk cId="1929845755" sldId="4672"/>
            <ac:picMk id="16" creationId="{C8B970CA-1E9D-70C0-2FF5-212E76E6E4F1}"/>
          </ac:picMkLst>
        </pc:picChg>
        <pc:picChg chg="mod">
          <ac:chgData name="星达 魏" userId="ca17b13798aa44f7" providerId="LiveId" clId="{BDE67C26-D531-D74C-8B97-87E5B291996B}" dt="2024-12-19T01:26:04.129" v="394"/>
          <ac:picMkLst>
            <pc:docMk/>
            <pc:sldMk cId="1929845755" sldId="4672"/>
            <ac:picMk id="20" creationId="{B769A66D-98C8-8123-D975-01197E26900F}"/>
          </ac:picMkLst>
        </pc:picChg>
        <pc:cxnChg chg="add del mod">
          <ac:chgData name="星达 魏" userId="ca17b13798aa44f7" providerId="LiveId" clId="{BDE67C26-D531-D74C-8B97-87E5B291996B}" dt="2024-12-19T01:30:33.529" v="604" actId="478"/>
          <ac:cxnSpMkLst>
            <pc:docMk/>
            <pc:sldMk cId="1929845755" sldId="4672"/>
            <ac:cxnSpMk id="5" creationId="{D48BA358-D374-7AAC-3527-AC5FD69090F8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3" creationId="{BCCC5CFE-5765-AE7E-8B89-5F87DD18D298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4" creationId="{D1032230-D260-66D4-EB60-7FAECD7CB065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8" creationId="{4FE1825E-7084-A53E-E7C3-32AFC6B5EFB1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22" creationId="{B10CEEEA-4935-73E6-893E-B35CBDB170ED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23" creationId="{51BE6ECC-1874-55A2-E685-F349C05C78E2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24" creationId="{0789F4B7-35B4-2758-49CE-2630E1B35359}"/>
          </ac:cxnSpMkLst>
        </pc:cxnChg>
        <pc:cxnChg chg="add 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25" creationId="{0A44EDE3-CB62-10E3-4DBD-41E4B03A7EA1}"/>
          </ac:cxnSpMkLst>
        </pc:cxnChg>
        <pc:cxnChg chg="add del mod">
          <ac:chgData name="星达 魏" userId="ca17b13798aa44f7" providerId="LiveId" clId="{BDE67C26-D531-D74C-8B97-87E5B291996B}" dt="2024-12-19T01:30:37.963" v="605" actId="478"/>
          <ac:cxnSpMkLst>
            <pc:docMk/>
            <pc:sldMk cId="1929845755" sldId="4672"/>
            <ac:cxnSpMk id="47" creationId="{E2328D28-E80C-6658-8D52-769D7475DE3F}"/>
          </ac:cxnSpMkLst>
        </pc:cxnChg>
        <pc:cxnChg chg="add del mod">
          <ac:chgData name="星达 魏" userId="ca17b13798aa44f7" providerId="LiveId" clId="{BDE67C26-D531-D74C-8B97-87E5B291996B}" dt="2024-12-19T01:30:44.622" v="610" actId="478"/>
          <ac:cxnSpMkLst>
            <pc:docMk/>
            <pc:sldMk cId="1929845755" sldId="4672"/>
            <ac:cxnSpMk id="49" creationId="{69141025-0FFF-78DC-5A60-B6B5B9FA3F6C}"/>
          </ac:cxnSpMkLst>
        </pc:cxnChg>
        <pc:cxnChg chg="add del mod">
          <ac:chgData name="星达 魏" userId="ca17b13798aa44f7" providerId="LiveId" clId="{BDE67C26-D531-D74C-8B97-87E5B291996B}" dt="2024-12-19T01:27:40.564" v="598" actId="478"/>
          <ac:cxnSpMkLst>
            <pc:docMk/>
            <pc:sldMk cId="1929845755" sldId="4672"/>
            <ac:cxnSpMk id="51" creationId="{E690BCAE-FB69-1F0A-1B04-5131DD558201}"/>
          </ac:cxnSpMkLst>
        </pc:cxnChg>
        <pc:cxnChg chg="add del mod">
          <ac:chgData name="星达 魏" userId="ca17b13798aa44f7" providerId="LiveId" clId="{BDE67C26-D531-D74C-8B97-87E5B291996B}" dt="2024-12-19T01:30:33.529" v="604" actId="478"/>
          <ac:cxnSpMkLst>
            <pc:docMk/>
            <pc:sldMk cId="1929845755" sldId="4672"/>
            <ac:cxnSpMk id="79" creationId="{2B36D286-FAE5-6DE3-E6F1-D21B365657DA}"/>
          </ac:cxnSpMkLst>
        </pc:cxnChg>
        <pc:cxnChg chg="add del mod">
          <ac:chgData name="星达 魏" userId="ca17b13798aa44f7" providerId="LiveId" clId="{BDE67C26-D531-D74C-8B97-87E5B291996B}" dt="2024-12-19T01:30:33.529" v="604" actId="478"/>
          <ac:cxnSpMkLst>
            <pc:docMk/>
            <pc:sldMk cId="1929845755" sldId="4672"/>
            <ac:cxnSpMk id="80" creationId="{313843F8-2141-C387-77FC-A194809394ED}"/>
          </ac:cxnSpMkLst>
        </pc:cxnChg>
        <pc:cxnChg chg="add del mod">
          <ac:chgData name="星达 魏" userId="ca17b13798aa44f7" providerId="LiveId" clId="{BDE67C26-D531-D74C-8B97-87E5B291996B}" dt="2024-12-19T01:30:41.134" v="608" actId="478"/>
          <ac:cxnSpMkLst>
            <pc:docMk/>
            <pc:sldMk cId="1929845755" sldId="4672"/>
            <ac:cxnSpMk id="89" creationId="{91F17C05-9A89-1F44-4A94-C6E163D42ABC}"/>
          </ac:cxnSpMkLst>
        </pc:cxnChg>
        <pc:cxnChg chg="add del mod">
          <ac:chgData name="星达 魏" userId="ca17b13798aa44f7" providerId="LiveId" clId="{BDE67C26-D531-D74C-8B97-87E5B291996B}" dt="2024-12-19T01:30:48.393" v="611" actId="478"/>
          <ac:cxnSpMkLst>
            <pc:docMk/>
            <pc:sldMk cId="1929845755" sldId="4672"/>
            <ac:cxnSpMk id="94" creationId="{5FB1D4FD-0742-C0BF-6D42-AD9F53D53646}"/>
          </ac:cxnSpMkLst>
        </pc:cxnChg>
        <pc:cxnChg chg="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28" creationId="{AFAEACBD-9343-ED05-AB12-E00AE17FFD8C}"/>
          </ac:cxnSpMkLst>
        </pc:cxnChg>
        <pc:cxnChg chg="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31" creationId="{0DB35B13-EBEA-A6D9-7863-6B0CC21F1919}"/>
          </ac:cxnSpMkLst>
        </pc:cxnChg>
        <pc:cxnChg chg="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34" creationId="{A8A6AE4F-FC06-8FC6-17BD-5F2AC3BF9523}"/>
          </ac:cxnSpMkLst>
        </pc:cxnChg>
        <pc:cxnChg chg="mod">
          <ac:chgData name="星达 魏" userId="ca17b13798aa44f7" providerId="LiveId" clId="{BDE67C26-D531-D74C-8B97-87E5B291996B}" dt="2024-12-19T01:26:04.129" v="394"/>
          <ac:cxnSpMkLst>
            <pc:docMk/>
            <pc:sldMk cId="1929845755" sldId="4672"/>
            <ac:cxnSpMk id="137" creationId="{1E19C932-C89F-EBFB-7B9E-60E084E3098E}"/>
          </ac:cxnSpMkLst>
        </pc:cxnChg>
      </pc:sldChg>
      <pc:sldChg chg="addSp delSp modSp add mod">
        <pc:chgData name="星达 魏" userId="ca17b13798aa44f7" providerId="LiveId" clId="{BDE67C26-D531-D74C-8B97-87E5B291996B}" dt="2024-12-19T01:35:15.280" v="651"/>
        <pc:sldMkLst>
          <pc:docMk/>
          <pc:sldMk cId="3977761980" sldId="4673"/>
        </pc:sldMkLst>
        <pc:spChg chg="topLvl">
          <ac:chgData name="星达 魏" userId="ca17b13798aa44f7" providerId="LiveId" clId="{BDE67C26-D531-D74C-8B97-87E5B291996B}" dt="2024-12-19T01:31:06.865" v="613" actId="478"/>
          <ac:spMkLst>
            <pc:docMk/>
            <pc:sldMk cId="3977761980" sldId="4673"/>
            <ac:spMk id="27" creationId="{628242E7-02E4-9977-5DD7-2CCAED73F7EE}"/>
          </ac:spMkLst>
        </pc:spChg>
        <pc:spChg chg="del">
          <ac:chgData name="星达 魏" userId="ca17b13798aa44f7" providerId="LiveId" clId="{BDE67C26-D531-D74C-8B97-87E5B291996B}" dt="2024-12-19T01:31:06.865" v="613" actId="478"/>
          <ac:spMkLst>
            <pc:docMk/>
            <pc:sldMk cId="3977761980" sldId="4673"/>
            <ac:spMk id="28" creationId="{E30FD637-96B5-275E-3BDD-59F39BA03BFD}"/>
          </ac:spMkLst>
        </pc:spChg>
        <pc:spChg chg="del">
          <ac:chgData name="星达 魏" userId="ca17b13798aa44f7" providerId="LiveId" clId="{BDE67C26-D531-D74C-8B97-87E5B291996B}" dt="2024-12-19T01:31:06.865" v="613" actId="478"/>
          <ac:spMkLst>
            <pc:docMk/>
            <pc:sldMk cId="3977761980" sldId="4673"/>
            <ac:spMk id="29" creationId="{F731F679-317F-2CC8-BF6E-938D727F2A39}"/>
          </ac:spMkLst>
        </pc:spChg>
        <pc:spChg chg="del topLvl">
          <ac:chgData name="星达 魏" userId="ca17b13798aa44f7" providerId="LiveId" clId="{BDE67C26-D531-D74C-8B97-87E5B291996B}" dt="2024-12-19T01:31:06.865" v="613" actId="478"/>
          <ac:spMkLst>
            <pc:docMk/>
            <pc:sldMk cId="3977761980" sldId="4673"/>
            <ac:spMk id="30" creationId="{F9792F5C-7DEF-F8F2-ECB7-4E454DBE0EA8}"/>
          </ac:spMkLst>
        </pc:spChg>
        <pc:spChg chg="topLvl">
          <ac:chgData name="星达 魏" userId="ca17b13798aa44f7" providerId="LiveId" clId="{BDE67C26-D531-D74C-8B97-87E5B291996B}" dt="2024-12-19T01:31:11.922" v="614" actId="478"/>
          <ac:spMkLst>
            <pc:docMk/>
            <pc:sldMk cId="3977761980" sldId="4673"/>
            <ac:spMk id="32" creationId="{E7264CA7-8E98-14F5-B9D5-8723F2A20FE4}"/>
          </ac:spMkLst>
        </pc:spChg>
        <pc:spChg chg="del">
          <ac:chgData name="星达 魏" userId="ca17b13798aa44f7" providerId="LiveId" clId="{BDE67C26-D531-D74C-8B97-87E5B291996B}" dt="2024-12-19T01:31:11.922" v="614" actId="478"/>
          <ac:spMkLst>
            <pc:docMk/>
            <pc:sldMk cId="3977761980" sldId="4673"/>
            <ac:spMk id="33" creationId="{3162C667-877C-D948-FA41-1C5139F42885}"/>
          </ac:spMkLst>
        </pc:spChg>
        <pc:spChg chg="del">
          <ac:chgData name="星达 魏" userId="ca17b13798aa44f7" providerId="LiveId" clId="{BDE67C26-D531-D74C-8B97-87E5B291996B}" dt="2024-12-19T01:31:11.922" v="614" actId="478"/>
          <ac:spMkLst>
            <pc:docMk/>
            <pc:sldMk cId="3977761980" sldId="4673"/>
            <ac:spMk id="34" creationId="{9D6F2C76-7FB6-8EBB-A414-15CC5353FCDC}"/>
          </ac:spMkLst>
        </pc:spChg>
        <pc:spChg chg="del topLvl">
          <ac:chgData name="星达 魏" userId="ca17b13798aa44f7" providerId="LiveId" clId="{BDE67C26-D531-D74C-8B97-87E5B291996B}" dt="2024-12-19T01:31:11.922" v="614" actId="478"/>
          <ac:spMkLst>
            <pc:docMk/>
            <pc:sldMk cId="3977761980" sldId="4673"/>
            <ac:spMk id="35" creationId="{9FA109A0-D8D2-A1FA-B949-A1739ACB5029}"/>
          </ac:spMkLst>
        </pc:spChg>
        <pc:spChg chg="topLvl">
          <ac:chgData name="星达 魏" userId="ca17b13798aa44f7" providerId="LiveId" clId="{BDE67C26-D531-D74C-8B97-87E5B291996B}" dt="2024-12-19T01:31:15.753" v="615" actId="478"/>
          <ac:spMkLst>
            <pc:docMk/>
            <pc:sldMk cId="3977761980" sldId="4673"/>
            <ac:spMk id="37" creationId="{8EFC4701-3C36-2AA6-B4BB-F25B83340F20}"/>
          </ac:spMkLst>
        </pc:spChg>
        <pc:spChg chg="del">
          <ac:chgData name="星达 魏" userId="ca17b13798aa44f7" providerId="LiveId" clId="{BDE67C26-D531-D74C-8B97-87E5B291996B}" dt="2024-12-19T01:31:15.753" v="615" actId="478"/>
          <ac:spMkLst>
            <pc:docMk/>
            <pc:sldMk cId="3977761980" sldId="4673"/>
            <ac:spMk id="38" creationId="{9DECB054-8CAC-333A-72E7-D911C139A804}"/>
          </ac:spMkLst>
        </pc:spChg>
        <pc:spChg chg="del">
          <ac:chgData name="星达 魏" userId="ca17b13798aa44f7" providerId="LiveId" clId="{BDE67C26-D531-D74C-8B97-87E5B291996B}" dt="2024-12-19T01:31:15.753" v="615" actId="478"/>
          <ac:spMkLst>
            <pc:docMk/>
            <pc:sldMk cId="3977761980" sldId="4673"/>
            <ac:spMk id="39" creationId="{58F5B4F8-A039-EEF6-E1C8-59863A90E05D}"/>
          </ac:spMkLst>
        </pc:spChg>
        <pc:spChg chg="del topLvl">
          <ac:chgData name="星达 魏" userId="ca17b13798aa44f7" providerId="LiveId" clId="{BDE67C26-D531-D74C-8B97-87E5B291996B}" dt="2024-12-19T01:31:15.753" v="615" actId="478"/>
          <ac:spMkLst>
            <pc:docMk/>
            <pc:sldMk cId="3977761980" sldId="4673"/>
            <ac:spMk id="40" creationId="{D479F57C-9BA4-BCEF-9F7A-7B35AE4C32E2}"/>
          </ac:spMkLst>
        </pc:spChg>
        <pc:spChg chg="topLvl">
          <ac:chgData name="星达 魏" userId="ca17b13798aa44f7" providerId="LiveId" clId="{BDE67C26-D531-D74C-8B97-87E5B291996B}" dt="2024-12-19T01:31:18.577" v="616" actId="478"/>
          <ac:spMkLst>
            <pc:docMk/>
            <pc:sldMk cId="3977761980" sldId="4673"/>
            <ac:spMk id="42" creationId="{FF87AA14-ED0D-1127-5C74-2A074C7F417C}"/>
          </ac:spMkLst>
        </pc:spChg>
        <pc:spChg chg="del">
          <ac:chgData name="星达 魏" userId="ca17b13798aa44f7" providerId="LiveId" clId="{BDE67C26-D531-D74C-8B97-87E5B291996B}" dt="2024-12-19T01:31:18.577" v="616" actId="478"/>
          <ac:spMkLst>
            <pc:docMk/>
            <pc:sldMk cId="3977761980" sldId="4673"/>
            <ac:spMk id="43" creationId="{E8564F24-A5DD-727A-1473-E7BD60F409BD}"/>
          </ac:spMkLst>
        </pc:spChg>
        <pc:spChg chg="del">
          <ac:chgData name="星达 魏" userId="ca17b13798aa44f7" providerId="LiveId" clId="{BDE67C26-D531-D74C-8B97-87E5B291996B}" dt="2024-12-19T01:31:18.577" v="616" actId="478"/>
          <ac:spMkLst>
            <pc:docMk/>
            <pc:sldMk cId="3977761980" sldId="4673"/>
            <ac:spMk id="44" creationId="{4EE6112B-4B64-D03B-780C-6E61338EB88D}"/>
          </ac:spMkLst>
        </pc:spChg>
        <pc:spChg chg="del topLvl">
          <ac:chgData name="星达 魏" userId="ca17b13798aa44f7" providerId="LiveId" clId="{BDE67C26-D531-D74C-8B97-87E5B291996B}" dt="2024-12-19T01:31:18.577" v="616" actId="478"/>
          <ac:spMkLst>
            <pc:docMk/>
            <pc:sldMk cId="3977761980" sldId="4673"/>
            <ac:spMk id="45" creationId="{E3EC07F0-9A97-E76A-B5E6-7A1EAC25849E}"/>
          </ac:spMkLst>
        </pc:spChg>
        <pc:spChg chg="del">
          <ac:chgData name="星达 魏" userId="ca17b13798aa44f7" providerId="LiveId" clId="{BDE67C26-D531-D74C-8B97-87E5B291996B}" dt="2024-12-19T01:31:34.250" v="621" actId="478"/>
          <ac:spMkLst>
            <pc:docMk/>
            <pc:sldMk cId="3977761980" sldId="4673"/>
            <ac:spMk id="48" creationId="{B97E4F35-5FEB-99E1-B7A1-3D5F16D49C0B}"/>
          </ac:spMkLst>
        </pc:spChg>
        <pc:spChg chg="del">
          <ac:chgData name="星达 魏" userId="ca17b13798aa44f7" providerId="LiveId" clId="{BDE67C26-D531-D74C-8B97-87E5B291996B}" dt="2024-12-19T01:31:39.607" v="623" actId="478"/>
          <ac:spMkLst>
            <pc:docMk/>
            <pc:sldMk cId="3977761980" sldId="4673"/>
            <ac:spMk id="50" creationId="{2F9DE251-BDC6-9B9B-B96D-0D681642D2B6}"/>
          </ac:spMkLst>
        </pc:spChg>
        <pc:spChg chg="add del mod">
          <ac:chgData name="星达 魏" userId="ca17b13798aa44f7" providerId="LiveId" clId="{BDE67C26-D531-D74C-8B97-87E5B291996B}" dt="2024-12-19T01:32:18.321" v="630" actId="478"/>
          <ac:spMkLst>
            <pc:docMk/>
            <pc:sldMk cId="3977761980" sldId="4673"/>
            <ac:spMk id="51" creationId="{65A00EF6-F302-6013-4C74-8EDD022466B4}"/>
          </ac:spMkLst>
        </pc:spChg>
        <pc:spChg chg="mod">
          <ac:chgData name="星达 魏" userId="ca17b13798aa44f7" providerId="LiveId" clId="{BDE67C26-D531-D74C-8B97-87E5B291996B}" dt="2024-12-19T01:31:25.250" v="617" actId="1076"/>
          <ac:spMkLst>
            <pc:docMk/>
            <pc:sldMk cId="3977761980" sldId="4673"/>
            <ac:spMk id="53" creationId="{DD0AF842-B889-1AA6-A735-8764377F7D5B}"/>
          </ac:spMkLst>
        </pc:spChg>
        <pc:spChg chg="del">
          <ac:chgData name="星达 魏" userId="ca17b13798aa44f7" providerId="LiveId" clId="{BDE67C26-D531-D74C-8B97-87E5B291996B}" dt="2024-12-19T01:32:34.781" v="638" actId="478"/>
          <ac:spMkLst>
            <pc:docMk/>
            <pc:sldMk cId="3977761980" sldId="4673"/>
            <ac:spMk id="54" creationId="{25F5CCBE-D7C8-16CB-DE1B-F54B6F53E7A1}"/>
          </ac:spMkLst>
        </pc:spChg>
        <pc:spChg chg="add del">
          <ac:chgData name="星达 魏" userId="ca17b13798aa44f7" providerId="LiveId" clId="{BDE67C26-D531-D74C-8B97-87E5B291996B}" dt="2024-12-19T01:31:32.919" v="620" actId="478"/>
          <ac:spMkLst>
            <pc:docMk/>
            <pc:sldMk cId="3977761980" sldId="4673"/>
            <ac:spMk id="56" creationId="{B69A8BF3-D878-2973-3EA8-C85324C3A33E}"/>
          </ac:spMkLst>
        </pc:spChg>
        <pc:spChg chg="del">
          <ac:chgData name="星达 魏" userId="ca17b13798aa44f7" providerId="LiveId" clId="{BDE67C26-D531-D74C-8B97-87E5B291996B}" dt="2024-12-19T01:31:36.992" v="622" actId="478"/>
          <ac:spMkLst>
            <pc:docMk/>
            <pc:sldMk cId="3977761980" sldId="4673"/>
            <ac:spMk id="57" creationId="{D16C421C-5F5D-2A3D-9052-534F46CF8973}"/>
          </ac:spMkLst>
        </pc:spChg>
        <pc:spChg chg="add mod">
          <ac:chgData name="星达 魏" userId="ca17b13798aa44f7" providerId="LiveId" clId="{BDE67C26-D531-D74C-8B97-87E5B291996B}" dt="2024-12-19T01:32:39.381" v="640" actId="1076"/>
          <ac:spMkLst>
            <pc:docMk/>
            <pc:sldMk cId="3977761980" sldId="4673"/>
            <ac:spMk id="58" creationId="{A85127D8-6E70-AE9A-5C2C-BCF58F45671A}"/>
          </ac:spMkLst>
        </pc:spChg>
        <pc:spChg chg="add del mod">
          <ac:chgData name="星达 魏" userId="ca17b13798aa44f7" providerId="LiveId" clId="{BDE67C26-D531-D74C-8B97-87E5B291996B}" dt="2024-12-19T01:33:12.570" v="645" actId="478"/>
          <ac:spMkLst>
            <pc:docMk/>
            <pc:sldMk cId="3977761980" sldId="4673"/>
            <ac:spMk id="60" creationId="{97F1CF71-6082-58D8-9674-3F67987A22EE}"/>
          </ac:spMkLst>
        </pc:spChg>
        <pc:spChg chg="add mod">
          <ac:chgData name="星达 魏" userId="ca17b13798aa44f7" providerId="LiveId" clId="{BDE67C26-D531-D74C-8B97-87E5B291996B}" dt="2024-12-19T01:33:16.389" v="647" actId="1076"/>
          <ac:spMkLst>
            <pc:docMk/>
            <pc:sldMk cId="3977761980" sldId="4673"/>
            <ac:spMk id="62" creationId="{748BECED-0433-4B13-FE02-8A413B144EAE}"/>
          </ac:spMkLst>
        </pc:spChg>
        <pc:spChg chg="add mod">
          <ac:chgData name="星达 魏" userId="ca17b13798aa44f7" providerId="LiveId" clId="{BDE67C26-D531-D74C-8B97-87E5B291996B}" dt="2024-12-19T01:34:49.072" v="648"/>
          <ac:spMkLst>
            <pc:docMk/>
            <pc:sldMk cId="3977761980" sldId="4673"/>
            <ac:spMk id="63" creationId="{94C4B343-EA53-BDFE-30E6-2BA4F07D6C78}"/>
          </ac:spMkLst>
        </pc:spChg>
        <pc:spChg chg="add mod">
          <ac:chgData name="星达 魏" userId="ca17b13798aa44f7" providerId="LiveId" clId="{BDE67C26-D531-D74C-8B97-87E5B291996B}" dt="2024-12-19T01:34:49.072" v="648"/>
          <ac:spMkLst>
            <pc:docMk/>
            <pc:sldMk cId="3977761980" sldId="4673"/>
            <ac:spMk id="64" creationId="{9918301A-B84A-3166-A068-7CBC414D9AAD}"/>
          </ac:spMkLst>
        </pc:spChg>
        <pc:spChg chg="add mod">
          <ac:chgData name="星达 魏" userId="ca17b13798aa44f7" providerId="LiveId" clId="{BDE67C26-D531-D74C-8B97-87E5B291996B}" dt="2024-12-19T01:35:07.182" v="650" actId="1076"/>
          <ac:spMkLst>
            <pc:docMk/>
            <pc:sldMk cId="3977761980" sldId="4673"/>
            <ac:spMk id="65" creationId="{3905BA34-1622-C368-8A9A-4C644A0C0B6D}"/>
          </ac:spMkLst>
        </pc:spChg>
        <pc:spChg chg="add mod">
          <ac:chgData name="星达 魏" userId="ca17b13798aa44f7" providerId="LiveId" clId="{BDE67C26-D531-D74C-8B97-87E5B291996B}" dt="2024-12-19T01:35:07.182" v="650" actId="1076"/>
          <ac:spMkLst>
            <pc:docMk/>
            <pc:sldMk cId="3977761980" sldId="4673"/>
            <ac:spMk id="66" creationId="{C2E081B4-DF4F-3BA6-FDAA-E5C81D174FCC}"/>
          </ac:spMkLst>
        </pc:spChg>
        <pc:spChg chg="add mod">
          <ac:chgData name="星达 魏" userId="ca17b13798aa44f7" providerId="LiveId" clId="{BDE67C26-D531-D74C-8B97-87E5B291996B}" dt="2024-12-19T01:35:07.182" v="650" actId="1076"/>
          <ac:spMkLst>
            <pc:docMk/>
            <pc:sldMk cId="3977761980" sldId="4673"/>
            <ac:spMk id="67" creationId="{C0AD7470-26A0-706B-DAAE-83A8EA585362}"/>
          </ac:spMkLst>
        </pc:spChg>
        <pc:spChg chg="add mod">
          <ac:chgData name="星达 魏" userId="ca17b13798aa44f7" providerId="LiveId" clId="{BDE67C26-D531-D74C-8B97-87E5B291996B}" dt="2024-12-19T01:35:15.280" v="651"/>
          <ac:spMkLst>
            <pc:docMk/>
            <pc:sldMk cId="3977761980" sldId="4673"/>
            <ac:spMk id="68" creationId="{BE8E0FDB-D4ED-D2FF-0F01-68E87EF9C0CE}"/>
          </ac:spMkLst>
        </pc:spChg>
        <pc:spChg chg="add mod">
          <ac:chgData name="星达 魏" userId="ca17b13798aa44f7" providerId="LiveId" clId="{BDE67C26-D531-D74C-8B97-87E5B291996B}" dt="2024-12-19T01:35:15.280" v="651"/>
          <ac:spMkLst>
            <pc:docMk/>
            <pc:sldMk cId="3977761980" sldId="4673"/>
            <ac:spMk id="69" creationId="{32066267-75CE-D1B1-5F52-D8D6A6C9C8AB}"/>
          </ac:spMkLst>
        </pc:spChg>
        <pc:spChg chg="add mod">
          <ac:chgData name="星达 魏" userId="ca17b13798aa44f7" providerId="LiveId" clId="{BDE67C26-D531-D74C-8B97-87E5B291996B}" dt="2024-12-19T01:35:15.280" v="651"/>
          <ac:spMkLst>
            <pc:docMk/>
            <pc:sldMk cId="3977761980" sldId="4673"/>
            <ac:spMk id="70" creationId="{85312E56-C9F7-4115-75BE-A7E65E341BF8}"/>
          </ac:spMkLst>
        </pc:spChg>
        <pc:spChg chg="add mod">
          <ac:chgData name="星达 魏" userId="ca17b13798aa44f7" providerId="LiveId" clId="{BDE67C26-D531-D74C-8B97-87E5B291996B}" dt="2024-12-19T01:35:15.280" v="651"/>
          <ac:spMkLst>
            <pc:docMk/>
            <pc:sldMk cId="3977761980" sldId="4673"/>
            <ac:spMk id="71" creationId="{DF808A2E-107A-7261-51DB-788813FED769}"/>
          </ac:spMkLst>
        </pc:spChg>
        <pc:spChg chg="del">
          <ac:chgData name="星达 魏" userId="ca17b13798aa44f7" providerId="LiveId" clId="{BDE67C26-D531-D74C-8B97-87E5B291996B}" dt="2024-12-19T01:32:15.677" v="628" actId="478"/>
          <ac:spMkLst>
            <pc:docMk/>
            <pc:sldMk cId="3977761980" sldId="4673"/>
            <ac:spMk id="88" creationId="{B3772806-C88B-EEED-69EE-61C218A4887E}"/>
          </ac:spMkLst>
        </pc:spChg>
        <pc:spChg chg="del">
          <ac:chgData name="星达 魏" userId="ca17b13798aa44f7" providerId="LiveId" clId="{BDE67C26-D531-D74C-8B97-87E5B291996B}" dt="2024-12-19T01:31:41.888" v="624" actId="478"/>
          <ac:spMkLst>
            <pc:docMk/>
            <pc:sldMk cId="3977761980" sldId="4673"/>
            <ac:spMk id="90" creationId="{0A32E8A7-0618-CB89-B206-15DFF1DD2726}"/>
          </ac:spMkLst>
        </pc:spChg>
        <pc:spChg chg="del">
          <ac:chgData name="星达 魏" userId="ca17b13798aa44f7" providerId="LiveId" clId="{BDE67C26-D531-D74C-8B97-87E5B291996B}" dt="2024-12-19T01:32:41.502" v="641" actId="478"/>
          <ac:spMkLst>
            <pc:docMk/>
            <pc:sldMk cId="3977761980" sldId="4673"/>
            <ac:spMk id="98" creationId="{082145F6-DE74-17F7-7800-98E7BAFED64E}"/>
          </ac:spMkLst>
        </pc:spChg>
        <pc:grpChg chg="del">
          <ac:chgData name="星达 魏" userId="ca17b13798aa44f7" providerId="LiveId" clId="{BDE67C26-D531-D74C-8B97-87E5B291996B}" dt="2024-12-19T01:31:06.865" v="613" actId="478"/>
          <ac:grpSpMkLst>
            <pc:docMk/>
            <pc:sldMk cId="3977761980" sldId="4673"/>
            <ac:grpSpMk id="26" creationId="{C59738FC-16EA-68B7-2E7C-91B99C0CD4F1}"/>
          </ac:grpSpMkLst>
        </pc:grpChg>
        <pc:grpChg chg="del">
          <ac:chgData name="星达 魏" userId="ca17b13798aa44f7" providerId="LiveId" clId="{BDE67C26-D531-D74C-8B97-87E5B291996B}" dt="2024-12-19T01:31:11.922" v="614" actId="478"/>
          <ac:grpSpMkLst>
            <pc:docMk/>
            <pc:sldMk cId="3977761980" sldId="4673"/>
            <ac:grpSpMk id="31" creationId="{02E951F2-B6CA-A374-AAD8-3CC3BF99F1E5}"/>
          </ac:grpSpMkLst>
        </pc:grpChg>
        <pc:grpChg chg="del">
          <ac:chgData name="星达 魏" userId="ca17b13798aa44f7" providerId="LiveId" clId="{BDE67C26-D531-D74C-8B97-87E5B291996B}" dt="2024-12-19T01:31:15.753" v="615" actId="478"/>
          <ac:grpSpMkLst>
            <pc:docMk/>
            <pc:sldMk cId="3977761980" sldId="4673"/>
            <ac:grpSpMk id="36" creationId="{80A3C05C-73C1-EDEA-205A-BF02DDA2B863}"/>
          </ac:grpSpMkLst>
        </pc:grpChg>
        <pc:grpChg chg="del">
          <ac:chgData name="星达 魏" userId="ca17b13798aa44f7" providerId="LiveId" clId="{BDE67C26-D531-D74C-8B97-87E5B291996B}" dt="2024-12-19T01:31:18.577" v="616" actId="478"/>
          <ac:grpSpMkLst>
            <pc:docMk/>
            <pc:sldMk cId="3977761980" sldId="4673"/>
            <ac:grpSpMk id="41" creationId="{2651252C-3DB8-916F-C3F6-ADA81FE659AA}"/>
          </ac:grpSpMkLst>
        </pc:grpChg>
        <pc:grpChg chg="del">
          <ac:chgData name="星达 魏" userId="ca17b13798aa44f7" providerId="LiveId" clId="{BDE67C26-D531-D74C-8B97-87E5B291996B}" dt="2024-12-19T01:32:18.321" v="630" actId="478"/>
          <ac:grpSpMkLst>
            <pc:docMk/>
            <pc:sldMk cId="3977761980" sldId="4673"/>
            <ac:grpSpMk id="81" creationId="{9C549A23-B14F-D486-6F89-91229D625B0E}"/>
          </ac:grpSpMkLst>
        </pc:grpChg>
        <pc:grpChg chg="del">
          <ac:chgData name="星达 魏" userId="ca17b13798aa44f7" providerId="LiveId" clId="{BDE67C26-D531-D74C-8B97-87E5B291996B}" dt="2024-12-19T01:32:12.907" v="627" actId="478"/>
          <ac:grpSpMkLst>
            <pc:docMk/>
            <pc:sldMk cId="3977761980" sldId="4673"/>
            <ac:grpSpMk id="85" creationId="{021F4DAE-E100-F990-EF17-CD25ADCFB7D3}"/>
          </ac:grpSpMkLst>
        </pc:grpChg>
        <pc:grpChg chg="add del">
          <ac:chgData name="星达 魏" userId="ca17b13798aa44f7" providerId="LiveId" clId="{BDE67C26-D531-D74C-8B97-87E5B291996B}" dt="2024-12-19T01:32:12.907" v="627" actId="478"/>
          <ac:grpSpMkLst>
            <pc:docMk/>
            <pc:sldMk cId="3977761980" sldId="4673"/>
            <ac:grpSpMk id="91" creationId="{95347371-87A6-5343-5500-73AA0DED1222}"/>
          </ac:grpSpMkLst>
        </pc:grpChg>
        <pc:grpChg chg="del">
          <ac:chgData name="星达 魏" userId="ca17b13798aa44f7" providerId="LiveId" clId="{BDE67C26-D531-D74C-8B97-87E5B291996B}" dt="2024-12-19T01:32:41.502" v="641" actId="478"/>
          <ac:grpSpMkLst>
            <pc:docMk/>
            <pc:sldMk cId="3977761980" sldId="4673"/>
            <ac:grpSpMk id="95" creationId="{AE02DDC2-E372-E3FF-0216-7101E0320263}"/>
          </ac:grpSpMkLst>
        </pc:grpChg>
        <pc:grpChg chg="del">
          <ac:chgData name="星达 魏" userId="ca17b13798aa44f7" providerId="LiveId" clId="{BDE67C26-D531-D74C-8B97-87E5B291996B}" dt="2024-12-19T01:32:20.598" v="632" actId="478"/>
          <ac:grpSpMkLst>
            <pc:docMk/>
            <pc:sldMk cId="3977761980" sldId="4673"/>
            <ac:grpSpMk id="125" creationId="{5D09BB2B-068D-A854-DBBB-CD5DBE1BF044}"/>
          </ac:grpSpMkLst>
        </pc:grpChg>
        <pc:cxnChg chg="add del">
          <ac:chgData name="星达 魏" userId="ca17b13798aa44f7" providerId="LiveId" clId="{BDE67C26-D531-D74C-8B97-87E5B291996B}" dt="2024-12-19T01:31:32.919" v="620" actId="478"/>
          <ac:cxnSpMkLst>
            <pc:docMk/>
            <pc:sldMk cId="3977761980" sldId="4673"/>
            <ac:cxnSpMk id="47" creationId="{A40171A3-A1BE-71BD-F32B-7899BE4A0DCC}"/>
          </ac:cxnSpMkLst>
        </pc:cxnChg>
        <pc:cxnChg chg="del">
          <ac:chgData name="星达 魏" userId="ca17b13798aa44f7" providerId="LiveId" clId="{BDE67C26-D531-D74C-8B97-87E5B291996B}" dt="2024-12-19T01:31:36.992" v="622" actId="478"/>
          <ac:cxnSpMkLst>
            <pc:docMk/>
            <pc:sldMk cId="3977761980" sldId="4673"/>
            <ac:cxnSpMk id="49" creationId="{DF37AA29-A077-B54C-2836-C671208ABAF4}"/>
          </ac:cxnSpMkLst>
        </pc:cxnChg>
        <pc:cxnChg chg="add mod">
          <ac:chgData name="星达 魏" userId="ca17b13798aa44f7" providerId="LiveId" clId="{BDE67C26-D531-D74C-8B97-87E5B291996B}" dt="2024-12-19T01:32:32.215" v="637" actId="14100"/>
          <ac:cxnSpMkLst>
            <pc:docMk/>
            <pc:sldMk cId="3977761980" sldId="4673"/>
            <ac:cxnSpMk id="52" creationId="{A52C1E42-97A6-D7A7-3DF4-EA3F5BF7C01F}"/>
          </ac:cxnSpMkLst>
        </pc:cxnChg>
        <pc:cxnChg chg="add mod">
          <ac:chgData name="星达 魏" userId="ca17b13798aa44f7" providerId="LiveId" clId="{BDE67C26-D531-D74C-8B97-87E5B291996B}" dt="2024-12-19T01:33:00.185" v="644" actId="14100"/>
          <ac:cxnSpMkLst>
            <pc:docMk/>
            <pc:sldMk cId="3977761980" sldId="4673"/>
            <ac:cxnSpMk id="59" creationId="{6EBFA4B5-7118-01E8-298A-3A54CFBFCC82}"/>
          </ac:cxnSpMkLst>
        </pc:cxnChg>
        <pc:cxnChg chg="del">
          <ac:chgData name="星达 魏" userId="ca17b13798aa44f7" providerId="LiveId" clId="{BDE67C26-D531-D74C-8B97-87E5B291996B}" dt="2024-12-19T01:32:15.677" v="628" actId="478"/>
          <ac:cxnSpMkLst>
            <pc:docMk/>
            <pc:sldMk cId="3977761980" sldId="4673"/>
            <ac:cxnSpMk id="79" creationId="{87E968CD-202C-8B0D-B9B9-10E75E620FB7}"/>
          </ac:cxnSpMkLst>
        </pc:cxnChg>
        <pc:cxnChg chg="del">
          <ac:chgData name="星达 魏" userId="ca17b13798aa44f7" providerId="LiveId" clId="{BDE67C26-D531-D74C-8B97-87E5B291996B}" dt="2024-12-19T01:32:19.276" v="631" actId="478"/>
          <ac:cxnSpMkLst>
            <pc:docMk/>
            <pc:sldMk cId="3977761980" sldId="4673"/>
            <ac:cxnSpMk id="80" creationId="{8463F6B5-049A-19E8-9C17-5389A9F57776}"/>
          </ac:cxnSpMkLst>
        </pc:cxnChg>
        <pc:cxnChg chg="del">
          <ac:chgData name="星达 魏" userId="ca17b13798aa44f7" providerId="LiveId" clId="{BDE67C26-D531-D74C-8B97-87E5B291996B}" dt="2024-12-19T01:31:41.888" v="624" actId="478"/>
          <ac:cxnSpMkLst>
            <pc:docMk/>
            <pc:sldMk cId="3977761980" sldId="4673"/>
            <ac:cxnSpMk id="89" creationId="{0B4BD4A1-AE2B-D23F-5322-B49B8361C66F}"/>
          </ac:cxnSpMkLst>
        </pc:cxnChg>
        <pc:cxnChg chg="del">
          <ac:chgData name="星达 魏" userId="ca17b13798aa44f7" providerId="LiveId" clId="{BDE67C26-D531-D74C-8B97-87E5B291996B}" dt="2024-12-19T01:32:22.260" v="633" actId="478"/>
          <ac:cxnSpMkLst>
            <pc:docMk/>
            <pc:sldMk cId="3977761980" sldId="4673"/>
            <ac:cxnSpMk id="94" creationId="{7EDDB7B8-9A55-9869-8714-F38FC7EE640D}"/>
          </ac:cxnSpMkLst>
        </pc:cxnChg>
      </pc:sldChg>
      <pc:sldChg chg="modSp new del mod">
        <pc:chgData name="星达 魏" userId="ca17b13798aa44f7" providerId="LiveId" clId="{BDE67C26-D531-D74C-8B97-87E5B291996B}" dt="2024-12-19T01:36:05.574" v="719" actId="2696"/>
        <pc:sldMkLst>
          <pc:docMk/>
          <pc:sldMk cId="3962175279" sldId="4674"/>
        </pc:sldMkLst>
        <pc:spChg chg="mod">
          <ac:chgData name="星达 魏" userId="ca17b13798aa44f7" providerId="LiveId" clId="{BDE67C26-D531-D74C-8B97-87E5B291996B}" dt="2024-12-19T01:35:59.282" v="717" actId="20577"/>
          <ac:spMkLst>
            <pc:docMk/>
            <pc:sldMk cId="3962175279" sldId="4674"/>
            <ac:spMk id="2" creationId="{78FD1217-E219-F988-EFCB-1C54AC68C17F}"/>
          </ac:spMkLst>
        </pc:spChg>
      </pc:sldChg>
      <pc:sldChg chg="addSp modSp add mod">
        <pc:chgData name="星达 魏" userId="ca17b13798aa44f7" providerId="LiveId" clId="{BDE67C26-D531-D74C-8B97-87E5B291996B}" dt="2024-12-19T01:44:08.971" v="1417" actId="207"/>
        <pc:sldMkLst>
          <pc:docMk/>
          <pc:sldMk cId="4006623132" sldId="4675"/>
        </pc:sldMkLst>
        <pc:spChg chg="mod">
          <ac:chgData name="星达 魏" userId="ca17b13798aa44f7" providerId="LiveId" clId="{BDE67C26-D531-D74C-8B97-87E5B291996B}" dt="2024-12-19T01:43:34.322" v="1407" actId="313"/>
          <ac:spMkLst>
            <pc:docMk/>
            <pc:sldMk cId="4006623132" sldId="4675"/>
            <ac:spMk id="2" creationId="{A49F142D-E955-1163-92AD-E5AD972FBA87}"/>
          </ac:spMkLst>
        </pc:spChg>
        <pc:spChg chg="mod">
          <ac:chgData name="星达 魏" userId="ca17b13798aa44f7" providerId="LiveId" clId="{BDE67C26-D531-D74C-8B97-87E5B291996B}" dt="2024-12-19T01:39:23.059" v="1145" actId="14100"/>
          <ac:spMkLst>
            <pc:docMk/>
            <pc:sldMk cId="4006623132" sldId="4675"/>
            <ac:spMk id="3" creationId="{7881E343-9146-A278-33CD-428F2A980026}"/>
          </ac:spMkLst>
        </pc:spChg>
        <pc:spChg chg="add mod">
          <ac:chgData name="星达 魏" userId="ca17b13798aa44f7" providerId="LiveId" clId="{BDE67C26-D531-D74C-8B97-87E5B291996B}" dt="2024-12-19T01:43:40.767" v="1410" actId="1076"/>
          <ac:spMkLst>
            <pc:docMk/>
            <pc:sldMk cId="4006623132" sldId="4675"/>
            <ac:spMk id="26" creationId="{FB5DF7D9-BD07-7898-A87C-5C21AC644682}"/>
          </ac:spMkLst>
        </pc:spChg>
        <pc:spChg chg="add mod">
          <ac:chgData name="星达 魏" userId="ca17b13798aa44f7" providerId="LiveId" clId="{BDE67C26-D531-D74C-8B97-87E5B291996B}" dt="2024-12-19T01:44:08.971" v="1417" actId="207"/>
          <ac:spMkLst>
            <pc:docMk/>
            <pc:sldMk cId="4006623132" sldId="4675"/>
            <ac:spMk id="29" creationId="{704AE845-A31A-86A9-FC00-8D00CE97F653}"/>
          </ac:spMkLst>
        </pc:spChg>
      </pc:sldChg>
      <pc:sldChg chg="addSp delSp modSp new mod modAnim">
        <pc:chgData name="星达 魏" userId="ca17b13798aa44f7" providerId="LiveId" clId="{BDE67C26-D531-D74C-8B97-87E5B291996B}" dt="2024-12-19T01:44:35.501" v="1418"/>
        <pc:sldMkLst>
          <pc:docMk/>
          <pc:sldMk cId="3811952856" sldId="4676"/>
        </pc:sldMkLst>
        <pc:spChg chg="mod">
          <ac:chgData name="星达 魏" userId="ca17b13798aa44f7" providerId="LiveId" clId="{BDE67C26-D531-D74C-8B97-87E5B291996B}" dt="2024-12-19T01:38:59.480" v="1072" actId="20577"/>
          <ac:spMkLst>
            <pc:docMk/>
            <pc:sldMk cId="3811952856" sldId="4676"/>
            <ac:spMk id="2" creationId="{8C294D18-7B03-E8F1-0BA5-8BEA4B510A19}"/>
          </ac:spMkLst>
        </pc:spChg>
        <pc:spChg chg="mod">
          <ac:chgData name="星达 魏" userId="ca17b13798aa44f7" providerId="LiveId" clId="{BDE67C26-D531-D74C-8B97-87E5B291996B}" dt="2024-12-19T01:42:14.228" v="1391" actId="14100"/>
          <ac:spMkLst>
            <pc:docMk/>
            <pc:sldMk cId="3811952856" sldId="4676"/>
            <ac:spMk id="3" creationId="{2A675039-B6A3-B79D-034F-540CB68D62E6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5" creationId="{829BB9C1-9CD3-D4F7-EB10-5F1F314E58A6}"/>
          </ac:spMkLst>
        </pc:spChg>
        <pc:spChg chg="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9" creationId="{6B0ABD83-5264-5443-51D9-10DB13A126D0}"/>
          </ac:spMkLst>
        </pc:spChg>
        <pc:spChg chg="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12" creationId="{F677F78A-7EEC-1D5F-1C0B-ECE6A7C040B4}"/>
          </ac:spMkLst>
        </pc:spChg>
        <pc:spChg chg="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17" creationId="{64D5C35F-DB8A-8359-BE01-D6036BAD29D2}"/>
          </ac:spMkLst>
        </pc:spChg>
        <pc:spChg chg="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21" creationId="{403564E5-A22D-4702-51D4-84F4A2F84B65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26" creationId="{97C0DA63-D9E5-A2CF-2867-E06CCBB7CE35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27" creationId="{CD863A54-4EB9-5644-471F-AC7BBADA22EC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28" creationId="{08EC83AF-F3E1-3DCE-F849-BCBB1E607677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29" creationId="{7E8BDB0F-9C82-9ECB-A07E-F82F449B3427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30" creationId="{5CE36F87-41D7-3912-4F83-DAB101057E0C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31" creationId="{3CAF1A11-C6DF-06BC-20FC-91A840C22484}"/>
          </ac:spMkLst>
        </pc:spChg>
        <pc:spChg chg="add del mod">
          <ac:chgData name="星达 魏" userId="ca17b13798aa44f7" providerId="LiveId" clId="{BDE67C26-D531-D74C-8B97-87E5B291996B}" dt="2024-12-19T01:40:32.878" v="1296" actId="478"/>
          <ac:spMkLst>
            <pc:docMk/>
            <pc:sldMk cId="3811952856" sldId="4676"/>
            <ac:spMk id="33" creationId="{35D296C3-81F9-ABF1-1FDE-7E5C3621882C}"/>
          </ac:spMkLst>
        </pc:spChg>
        <pc:spChg chg="add del mod">
          <ac:chgData name="星达 魏" userId="ca17b13798aa44f7" providerId="LiveId" clId="{BDE67C26-D531-D74C-8B97-87E5B291996B}" dt="2024-12-19T01:42:42.224" v="1400" actId="478"/>
          <ac:spMkLst>
            <pc:docMk/>
            <pc:sldMk cId="3811952856" sldId="4676"/>
            <ac:spMk id="35" creationId="{326D1F8A-5DA9-D114-CCA4-3F264905018C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36" creationId="{A8CDC70E-DD4D-0CAE-37CF-501726F12AF4}"/>
          </ac:spMkLst>
        </pc:spChg>
        <pc:spChg chg="add mod">
          <ac:chgData name="星达 魏" userId="ca17b13798aa44f7" providerId="LiveId" clId="{BDE67C26-D531-D74C-8B97-87E5B291996B}" dt="2024-12-19T01:40:29.548" v="1295"/>
          <ac:spMkLst>
            <pc:docMk/>
            <pc:sldMk cId="3811952856" sldId="4676"/>
            <ac:spMk id="37" creationId="{EE4DF712-26C6-2A48-4F96-25D74BE8BDC0}"/>
          </ac:spMkLst>
        </pc:spChg>
        <pc:spChg chg="add mod">
          <ac:chgData name="星达 魏" userId="ca17b13798aa44f7" providerId="LiveId" clId="{BDE67C26-D531-D74C-8B97-87E5B291996B}" dt="2024-12-19T01:42:22.538" v="1397" actId="164"/>
          <ac:spMkLst>
            <pc:docMk/>
            <pc:sldMk cId="3811952856" sldId="4676"/>
            <ac:spMk id="38" creationId="{7FFDE41D-C612-2C9C-C3D9-9DCEDD045BFB}"/>
          </ac:spMkLst>
        </pc:spChg>
        <pc:spChg chg="add mod">
          <ac:chgData name="星达 魏" userId="ca17b13798aa44f7" providerId="LiveId" clId="{BDE67C26-D531-D74C-8B97-87E5B291996B}" dt="2024-12-19T01:42:22.538" v="1397" actId="164"/>
          <ac:spMkLst>
            <pc:docMk/>
            <pc:sldMk cId="3811952856" sldId="4676"/>
            <ac:spMk id="39" creationId="{46AC9F02-3AB7-1531-6A3A-B3BE6197DD24}"/>
          </ac:spMkLst>
        </pc:spChg>
        <pc:spChg chg="add mod">
          <ac:chgData name="星达 魏" userId="ca17b13798aa44f7" providerId="LiveId" clId="{BDE67C26-D531-D74C-8B97-87E5B291996B}" dt="2024-12-19T01:42:22.538" v="1397" actId="164"/>
          <ac:spMkLst>
            <pc:docMk/>
            <pc:sldMk cId="3811952856" sldId="4676"/>
            <ac:spMk id="40" creationId="{C333FF96-D358-BBEF-7390-672FEF3C0B37}"/>
          </ac:spMkLst>
        </pc:spChg>
        <pc:spChg chg="add mod">
          <ac:chgData name="星达 魏" userId="ca17b13798aa44f7" providerId="LiveId" clId="{BDE67C26-D531-D74C-8B97-87E5B291996B}" dt="2024-12-19T01:42:49.345" v="1401" actId="164"/>
          <ac:spMkLst>
            <pc:docMk/>
            <pc:sldMk cId="3811952856" sldId="4676"/>
            <ac:spMk id="41" creationId="{CF24560D-413C-EB92-D310-D59E333EC36D}"/>
          </ac:spMkLst>
        </pc:spChg>
        <pc:spChg chg="add mod">
          <ac:chgData name="星达 魏" userId="ca17b13798aa44f7" providerId="LiveId" clId="{BDE67C26-D531-D74C-8B97-87E5B291996B}" dt="2024-12-19T01:42:49.345" v="1401" actId="164"/>
          <ac:spMkLst>
            <pc:docMk/>
            <pc:sldMk cId="3811952856" sldId="4676"/>
            <ac:spMk id="42" creationId="{78F9019A-16EB-66EE-A099-63E6B0103079}"/>
          </ac:spMkLst>
        </pc:spChg>
        <pc:spChg chg="add mod">
          <ac:chgData name="星达 魏" userId="ca17b13798aa44f7" providerId="LiveId" clId="{BDE67C26-D531-D74C-8B97-87E5B291996B}" dt="2024-12-19T01:42:49.345" v="1401" actId="164"/>
          <ac:spMkLst>
            <pc:docMk/>
            <pc:sldMk cId="3811952856" sldId="4676"/>
            <ac:spMk id="43" creationId="{EF28DE15-BFB8-82E5-2AC6-E4EE8F040107}"/>
          </ac:spMkLst>
        </pc:spChg>
        <pc:spChg chg="add mod">
          <ac:chgData name="星达 魏" userId="ca17b13798aa44f7" providerId="LiveId" clId="{BDE67C26-D531-D74C-8B97-87E5B291996B}" dt="2024-12-19T01:42:49.345" v="1401" actId="164"/>
          <ac:spMkLst>
            <pc:docMk/>
            <pc:sldMk cId="3811952856" sldId="4676"/>
            <ac:spMk id="44" creationId="{009B299F-FE3C-A9B6-638E-B7B22B0E0D7B}"/>
          </ac:spMkLst>
        </pc:spChg>
        <pc:spChg chg="add mod">
          <ac:chgData name="星达 魏" userId="ca17b13798aa44f7" providerId="LiveId" clId="{BDE67C26-D531-D74C-8B97-87E5B291996B}" dt="2024-12-19T01:41:46.961" v="1386" actId="164"/>
          <ac:spMkLst>
            <pc:docMk/>
            <pc:sldMk cId="3811952856" sldId="4676"/>
            <ac:spMk id="48" creationId="{5D0B6508-6CEE-9DEF-CBF1-8EA6269C7D4F}"/>
          </ac:spMkLst>
        </pc:spChg>
        <pc:spChg chg="add mod">
          <ac:chgData name="星达 魏" userId="ca17b13798aa44f7" providerId="LiveId" clId="{BDE67C26-D531-D74C-8B97-87E5B291996B}" dt="2024-12-19T01:41:46.961" v="1386" actId="164"/>
          <ac:spMkLst>
            <pc:docMk/>
            <pc:sldMk cId="3811952856" sldId="4676"/>
            <ac:spMk id="49" creationId="{89C9C8E2-AC92-3993-C58D-98F2B2C0F74F}"/>
          </ac:spMkLst>
        </pc:spChg>
        <pc:spChg chg="add del mod">
          <ac:chgData name="星达 魏" userId="ca17b13798aa44f7" providerId="LiveId" clId="{BDE67C26-D531-D74C-8B97-87E5B291996B}" dt="2024-12-19T01:42:19.028" v="1396"/>
          <ac:spMkLst>
            <pc:docMk/>
            <pc:sldMk cId="3811952856" sldId="4676"/>
            <ac:spMk id="52" creationId="{C5E46EEB-5774-2118-C3B4-95047E9CEB89}"/>
          </ac:spMkLst>
        </pc:spChg>
        <pc:spChg chg="mod">
          <ac:chgData name="星达 魏" userId="ca17b13798aa44f7" providerId="LiveId" clId="{BDE67C26-D531-D74C-8B97-87E5B291996B}" dt="2024-12-19T01:43:03.395" v="1403"/>
          <ac:spMkLst>
            <pc:docMk/>
            <pc:sldMk cId="3811952856" sldId="4676"/>
            <ac:spMk id="57" creationId="{F28C136A-102C-1277-846E-89052F630D57}"/>
          </ac:spMkLst>
        </pc:spChg>
        <pc:spChg chg="mod">
          <ac:chgData name="星达 魏" userId="ca17b13798aa44f7" providerId="LiveId" clId="{BDE67C26-D531-D74C-8B97-87E5B291996B}" dt="2024-12-19T01:43:03.395" v="1403"/>
          <ac:spMkLst>
            <pc:docMk/>
            <pc:sldMk cId="3811952856" sldId="4676"/>
            <ac:spMk id="58" creationId="{EA3B5CBA-5431-4BA6-170D-8C15313AAEBF}"/>
          </ac:spMkLst>
        </pc:spChg>
        <pc:spChg chg="mod">
          <ac:chgData name="星达 魏" userId="ca17b13798aa44f7" providerId="LiveId" clId="{BDE67C26-D531-D74C-8B97-87E5B291996B}" dt="2024-12-19T01:43:03.395" v="1403"/>
          <ac:spMkLst>
            <pc:docMk/>
            <pc:sldMk cId="3811952856" sldId="4676"/>
            <ac:spMk id="59" creationId="{F7D86875-EA76-D98E-1E41-76DEFE89CFF0}"/>
          </ac:spMkLst>
        </pc:spChg>
        <pc:grpChg chg="add mod">
          <ac:chgData name="星达 魏" userId="ca17b13798aa44f7" providerId="LiveId" clId="{BDE67C26-D531-D74C-8B97-87E5B291996B}" dt="2024-12-19T01:40:29.548" v="1295"/>
          <ac:grpSpMkLst>
            <pc:docMk/>
            <pc:sldMk cId="3811952856" sldId="4676"/>
            <ac:grpSpMk id="7" creationId="{73CBBF99-F2F7-497B-2540-0705044F1D16}"/>
          </ac:grpSpMkLst>
        </pc:grpChg>
        <pc:grpChg chg="add mod">
          <ac:chgData name="星达 魏" userId="ca17b13798aa44f7" providerId="LiveId" clId="{BDE67C26-D531-D74C-8B97-87E5B291996B}" dt="2024-12-19T01:40:29.548" v="1295"/>
          <ac:grpSpMkLst>
            <pc:docMk/>
            <pc:sldMk cId="3811952856" sldId="4676"/>
            <ac:grpSpMk id="10" creationId="{C8BB80E3-4B81-8C19-88CC-F62BE55B0659}"/>
          </ac:grpSpMkLst>
        </pc:grpChg>
        <pc:grpChg chg="add mod">
          <ac:chgData name="星达 魏" userId="ca17b13798aa44f7" providerId="LiveId" clId="{BDE67C26-D531-D74C-8B97-87E5B291996B}" dt="2024-12-19T01:40:29.548" v="1295"/>
          <ac:grpSpMkLst>
            <pc:docMk/>
            <pc:sldMk cId="3811952856" sldId="4676"/>
            <ac:grpSpMk id="15" creationId="{FF93CF1B-7AF5-EC8F-9C0D-7229A1C7D5FB}"/>
          </ac:grpSpMkLst>
        </pc:grpChg>
        <pc:grpChg chg="add mod">
          <ac:chgData name="星达 魏" userId="ca17b13798aa44f7" providerId="LiveId" clId="{BDE67C26-D531-D74C-8B97-87E5B291996B}" dt="2024-12-19T01:40:29.548" v="1295"/>
          <ac:grpSpMkLst>
            <pc:docMk/>
            <pc:sldMk cId="3811952856" sldId="4676"/>
            <ac:grpSpMk id="19" creationId="{EB93AEA1-555D-B2CD-5D67-D4CE33DC07CB}"/>
          </ac:grpSpMkLst>
        </pc:grpChg>
        <pc:grpChg chg="add mod">
          <ac:chgData name="星达 魏" userId="ca17b13798aa44f7" providerId="LiveId" clId="{BDE67C26-D531-D74C-8B97-87E5B291996B}" dt="2024-12-19T01:42:08.762" v="1389" actId="1076"/>
          <ac:grpSpMkLst>
            <pc:docMk/>
            <pc:sldMk cId="3811952856" sldId="4676"/>
            <ac:grpSpMk id="50" creationId="{694AC953-EBDC-901F-C08A-915450CCD7A0}"/>
          </ac:grpSpMkLst>
        </pc:grpChg>
        <pc:grpChg chg="add mod">
          <ac:chgData name="星达 魏" userId="ca17b13798aa44f7" providerId="LiveId" clId="{BDE67C26-D531-D74C-8B97-87E5B291996B}" dt="2024-12-19T01:42:24.874" v="1398" actId="1076"/>
          <ac:grpSpMkLst>
            <pc:docMk/>
            <pc:sldMk cId="3811952856" sldId="4676"/>
            <ac:grpSpMk id="53" creationId="{03A75D5B-116E-8375-1009-1F1022CCAF30}"/>
          </ac:grpSpMkLst>
        </pc:grpChg>
        <pc:grpChg chg="add mod">
          <ac:chgData name="星达 魏" userId="ca17b13798aa44f7" providerId="LiveId" clId="{BDE67C26-D531-D74C-8B97-87E5B291996B}" dt="2024-12-19T01:43:09.435" v="1405" actId="1076"/>
          <ac:grpSpMkLst>
            <pc:docMk/>
            <pc:sldMk cId="3811952856" sldId="4676"/>
            <ac:grpSpMk id="55" creationId="{3C9CEF5C-D75A-3B70-F897-29A25D368B1D}"/>
          </ac:grpSpMkLst>
        </pc:grpChg>
        <pc:grpChg chg="add mod">
          <ac:chgData name="星达 魏" userId="ca17b13798aa44f7" providerId="LiveId" clId="{BDE67C26-D531-D74C-8B97-87E5B291996B}" dt="2024-12-19T01:43:06.432" v="1404" actId="1076"/>
          <ac:grpSpMkLst>
            <pc:docMk/>
            <pc:sldMk cId="3811952856" sldId="4676"/>
            <ac:grpSpMk id="56" creationId="{B4024857-8C2F-0FE1-A0A7-0815A75E46F1}"/>
          </ac:grpSpMkLst>
        </pc:grpChg>
        <pc:picChg chg="mod">
          <ac:chgData name="星达 魏" userId="ca17b13798aa44f7" providerId="LiveId" clId="{BDE67C26-D531-D74C-8B97-87E5B291996B}" dt="2024-12-19T01:40:29.548" v="1295"/>
          <ac:picMkLst>
            <pc:docMk/>
            <pc:sldMk cId="3811952856" sldId="4676"/>
            <ac:picMk id="8" creationId="{BDA46BE1-562C-B78C-4832-207A17130DDA}"/>
          </ac:picMkLst>
        </pc:picChg>
        <pc:picChg chg="mod">
          <ac:chgData name="星达 魏" userId="ca17b13798aa44f7" providerId="LiveId" clId="{BDE67C26-D531-D74C-8B97-87E5B291996B}" dt="2024-12-19T01:40:29.548" v="1295"/>
          <ac:picMkLst>
            <pc:docMk/>
            <pc:sldMk cId="3811952856" sldId="4676"/>
            <ac:picMk id="11" creationId="{81958A5D-96D1-31D3-846C-467883A88170}"/>
          </ac:picMkLst>
        </pc:picChg>
        <pc:picChg chg="mod">
          <ac:chgData name="星达 魏" userId="ca17b13798aa44f7" providerId="LiveId" clId="{BDE67C26-D531-D74C-8B97-87E5B291996B}" dt="2024-12-19T01:40:29.548" v="1295"/>
          <ac:picMkLst>
            <pc:docMk/>
            <pc:sldMk cId="3811952856" sldId="4676"/>
            <ac:picMk id="16" creationId="{4A69022A-7AD1-F03F-4B01-51DC5B0F2948}"/>
          </ac:picMkLst>
        </pc:picChg>
        <pc:picChg chg="mod">
          <ac:chgData name="星达 魏" userId="ca17b13798aa44f7" providerId="LiveId" clId="{BDE67C26-D531-D74C-8B97-87E5B291996B}" dt="2024-12-19T01:40:29.548" v="1295"/>
          <ac:picMkLst>
            <pc:docMk/>
            <pc:sldMk cId="3811952856" sldId="4676"/>
            <ac:picMk id="20" creationId="{425BFBEC-D024-E455-2952-11A1920CF2C6}"/>
          </ac:picMkLst>
        </pc:pic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6" creationId="{8E6B7E7D-4A96-651A-8BD3-E5DC7D0937D6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13" creationId="{405A892C-D5DD-0488-629D-2ACD0F60BA66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14" creationId="{0F9043AB-F920-768B-5FA8-E51E5EECF4E8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18" creationId="{1EFBAEDF-AE07-223A-5A04-1ABDE23CE6A5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22" creationId="{95B4A99B-A854-2DC5-96F0-E2A2C2F05072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23" creationId="{5B75DE70-9449-A726-4679-94595DB1AA6A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24" creationId="{D423A893-121F-D3C0-D516-DC9C3D1F7D1C}"/>
          </ac:cxnSpMkLst>
        </pc:cxnChg>
        <pc:cxnChg chg="add mod">
          <ac:chgData name="星达 魏" userId="ca17b13798aa44f7" providerId="LiveId" clId="{BDE67C26-D531-D74C-8B97-87E5B291996B}" dt="2024-12-19T01:40:29.548" v="1295"/>
          <ac:cxnSpMkLst>
            <pc:docMk/>
            <pc:sldMk cId="3811952856" sldId="4676"/>
            <ac:cxnSpMk id="25" creationId="{9546F994-56AC-ED66-5EEB-838C3521EA3A}"/>
          </ac:cxnSpMkLst>
        </pc:cxnChg>
        <pc:cxnChg chg="add del mod">
          <ac:chgData name="星达 魏" userId="ca17b13798aa44f7" providerId="LiveId" clId="{BDE67C26-D531-D74C-8B97-87E5B291996B}" dt="2024-12-19T01:40:32.878" v="1296" actId="478"/>
          <ac:cxnSpMkLst>
            <pc:docMk/>
            <pc:sldMk cId="3811952856" sldId="4676"/>
            <ac:cxnSpMk id="32" creationId="{642A9678-7B51-98FC-FCB3-A68B1283DA54}"/>
          </ac:cxnSpMkLst>
        </pc:cxnChg>
        <pc:cxnChg chg="add mod">
          <ac:chgData name="星达 魏" userId="ca17b13798aa44f7" providerId="LiveId" clId="{BDE67C26-D531-D74C-8B97-87E5B291996B}" dt="2024-12-19T01:42:29.505" v="1399" actId="14100"/>
          <ac:cxnSpMkLst>
            <pc:docMk/>
            <pc:sldMk cId="3811952856" sldId="4676"/>
            <ac:cxnSpMk id="34" creationId="{779E1BBE-B708-3757-A60E-274930FC5FC0}"/>
          </ac:cxnSpMkLst>
        </pc:cxnChg>
        <pc:cxnChg chg="add mod">
          <ac:chgData name="星达 魏" userId="ca17b13798aa44f7" providerId="LiveId" clId="{BDE67C26-D531-D74C-8B97-87E5B291996B}" dt="2024-12-19T01:42:07.107" v="1388" actId="14100"/>
          <ac:cxnSpMkLst>
            <pc:docMk/>
            <pc:sldMk cId="3811952856" sldId="4676"/>
            <ac:cxnSpMk id="45" creationId="{0AF72B49-06C3-15C2-D812-D220300E3556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2024/12/19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913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很多其他语言， 但是最后都构造成一个统一抽象：计算图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75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74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https://</a:t>
            </a:r>
            <a:r>
              <a:rPr kumimoji="1" lang="en-US" altLang="zh-CN" err="1"/>
              <a:t>en.wikipedia.org</a:t>
            </a:r>
            <a:r>
              <a:rPr kumimoji="1" lang="en-US" altLang="zh-CN"/>
              <a:t>/wiki/</a:t>
            </a:r>
            <a:r>
              <a:rPr kumimoji="1" lang="en-US" altLang="zh-CN" err="1"/>
              <a:t>Automatic_differentiation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31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https://</a:t>
            </a:r>
            <a:r>
              <a:rPr kumimoji="1" lang="en-US" altLang="zh-CN" err="1"/>
              <a:t>en.wikipedia.org</a:t>
            </a:r>
            <a:r>
              <a:rPr kumimoji="1" lang="en-US" altLang="zh-CN"/>
              <a:t>/wiki/</a:t>
            </a:r>
            <a:r>
              <a:rPr kumimoji="1" lang="en-US" altLang="zh-CN" err="1"/>
              <a:t>Automatic_differentiation</a:t>
            </a:r>
            <a:endParaRPr kumimoji="1" lang="en-US" altLang="zh-CN"/>
          </a:p>
          <a:p>
            <a:r>
              <a:rPr kumimoji="1" lang="en-US" altLang="zh-CN"/>
              <a:t>There are many other rules </a:t>
            </a:r>
          </a:p>
          <a:p>
            <a:r>
              <a:rPr kumimoji="1" lang="en-US" altLang="zh-CN"/>
              <a:t>Backward</a:t>
            </a:r>
            <a:r>
              <a:rPr kumimoji="1" lang="zh-CN" altLang="en-US"/>
              <a:t> </a:t>
            </a:r>
            <a:r>
              <a:rPr kumimoji="1" lang="en" altLang="zh-CN"/>
              <a:t>propagation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4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69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87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787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81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C753E-1415-4755-9AD0-A4D51D8BE0DD}" type="slidenum">
              <a:rPr lang="en-US" altLang="zh-TW" smtClean="0"/>
              <a:pPr/>
              <a:t>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1559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85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314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70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7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0340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471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1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719E-8EF0-32D6-2409-CAB11AC8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0DE2C3-1D86-CB0A-221D-2917DEB88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7D486-E8AE-9E3D-EF5D-818BA41C4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99E544-35DD-4ECF-8C89-0885F2480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894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7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8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具体到实现，以文件作为</a:t>
            </a:r>
            <a:r>
              <a:rPr kumimoji="1" lang="en-US" altLang="zh-CN" dirty="0"/>
              <a:t>input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498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C4116-D153-B645-AD4B-921841F8A6CA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17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之间会用很多条</a:t>
            </a:r>
            <a:r>
              <a:rPr kumimoji="1" lang="en-US" altLang="zh-CN" err="1"/>
              <a:t>NVLink</a:t>
            </a:r>
            <a:r>
              <a:rPr kumimoji="1" lang="zh-CN" altLang="en-US"/>
              <a:t>链路连接起来。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这边的</a:t>
            </a:r>
            <a:r>
              <a:rPr kumimoji="1" lang="en-US" altLang="zh-CN"/>
              <a:t>x16</a:t>
            </a:r>
            <a:r>
              <a:rPr kumimoji="1" lang="zh-CN" altLang="en-US"/>
              <a:t>，</a:t>
            </a:r>
            <a:r>
              <a:rPr kumimoji="1" lang="en-US" altLang="zh-CN"/>
              <a:t>x8</a:t>
            </a:r>
            <a:r>
              <a:rPr kumimoji="1" lang="zh-CN" altLang="en-US"/>
              <a:t>就类似于</a:t>
            </a:r>
            <a:r>
              <a:rPr kumimoji="1" lang="en-US" altLang="zh-CN"/>
              <a:t>PCIe</a:t>
            </a:r>
            <a:r>
              <a:rPr kumimoji="1" lang="zh-CN" altLang="en-US"/>
              <a:t>的宽度，前面的</a:t>
            </a:r>
            <a:r>
              <a:rPr kumimoji="1" lang="en-US" altLang="zh-CN"/>
              <a:t>4</a:t>
            </a:r>
            <a:r>
              <a:rPr kumimoji="1" lang="zh-CN" altLang="en-US"/>
              <a:t>，</a:t>
            </a:r>
            <a:r>
              <a:rPr kumimoji="1" lang="en-US" altLang="zh-CN"/>
              <a:t>6</a:t>
            </a:r>
            <a:r>
              <a:rPr kumimoji="1" lang="zh-CN" altLang="en-US"/>
              <a:t>，</a:t>
            </a:r>
            <a:r>
              <a:rPr kumimoji="1" lang="en-US" altLang="zh-CN"/>
              <a:t>12</a:t>
            </a:r>
            <a:r>
              <a:rPr kumimoji="1" lang="zh-CN" altLang="en-US"/>
              <a:t>，</a:t>
            </a:r>
            <a:r>
              <a:rPr kumimoji="1" lang="en-US" altLang="zh-CN"/>
              <a:t>18</a:t>
            </a:r>
            <a:r>
              <a:rPr kumimoji="1" lang="zh-CN" altLang="en-US"/>
              <a:t>，就是每个</a:t>
            </a:r>
            <a:r>
              <a:rPr kumimoji="1" lang="en-US" altLang="zh-CN"/>
              <a:t>GPU</a:t>
            </a:r>
            <a:r>
              <a:rPr kumimoji="1" lang="zh-CN" altLang="en-US"/>
              <a:t>上最多可以连几条</a:t>
            </a:r>
            <a:r>
              <a:rPr kumimoji="1" lang="en-US" altLang="zh-CN"/>
              <a:t>link</a:t>
            </a:r>
            <a:r>
              <a:rPr kumimoji="1" lang="zh-CN" altLang="en-US"/>
              <a:t>。和前面每个</a:t>
            </a:r>
            <a:r>
              <a:rPr kumimoji="1" lang="en-US" altLang="zh-CN"/>
              <a:t>lane</a:t>
            </a:r>
            <a:r>
              <a:rPr kumimoji="1" lang="zh-CN" altLang="en-US"/>
              <a:t>的带宽乘起来，就能获得最终数百</a:t>
            </a:r>
            <a:r>
              <a:rPr kumimoji="1" lang="en-US" altLang="zh-CN"/>
              <a:t>GB</a:t>
            </a:r>
            <a:r>
              <a:rPr kumimoji="1" lang="zh-CN" altLang="en-US"/>
              <a:t>的带宽。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C4116-D153-B645-AD4B-921841F8A6CA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2365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02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945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3963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903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5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62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9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93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91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24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66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610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28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6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7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1" y="1001455"/>
            <a:ext cx="8639311" cy="21047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>
                <a:latin typeface="+mn-lt"/>
              </a:rPr>
              <a:t>Distributed Computing frameworks</a:t>
            </a:r>
            <a:br>
              <a:rPr kumimoji="1" lang="en-US" altLang="zh-CN" sz="3600" dirty="0">
                <a:latin typeface="+mn-lt"/>
              </a:rPr>
            </a:br>
            <a:r>
              <a:rPr kumimoji="1" lang="en-US" altLang="zh-CN" sz="3600" b="0" dirty="0">
                <a:latin typeface="+mn-lt"/>
              </a:rPr>
              <a:t>MapReduce, computation graph &amp; Distributed training</a:t>
            </a:r>
            <a:endParaRPr kumimoji="1" lang="zh-CN" altLang="en-US" sz="3600" b="0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6D22CAB8-32D2-2241-80C8-0D6645783B0C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Credits: 	 AI-sys Sp22, CMU15-418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1" name="副标题 5">
            <a:extLst>
              <a:ext uri="{FF2B5EF4-FFF2-40B4-BE49-F238E27FC236}">
                <a16:creationId xmlns:a16="http://schemas.microsoft.com/office/drawing/2014/main" id="{A563D869-0A1B-F945-BE40-E508AA7EF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Wei,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1D14F-9746-7D4C-8C87-B3FA03CD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 for Locality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3B534-4819-B844-B9EA-A78AE77A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Problem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b="0" dirty="0"/>
              <a:t>the bandwidth of datacenter network (at that time) is scarce </a:t>
            </a:r>
          </a:p>
          <a:p>
            <a:pPr lvl="1"/>
            <a:r>
              <a:rPr kumimoji="1" lang="en-US" altLang="zh-CN" b="0" dirty="0"/>
              <a:t>If a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Map worker reads all the data from the network, it would be slow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Google</a:t>
            </a:r>
            <a:r>
              <a:rPr kumimoji="1" lang="en-US" altLang="zh-CN" b="0" dirty="0"/>
              <a:t>: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Input and Output files are stored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on GFS </a:t>
            </a:r>
          </a:p>
          <a:p>
            <a:pPr lvl="1"/>
            <a:r>
              <a:rPr kumimoji="1" lang="en-US" altLang="zh-CN" dirty="0"/>
              <a:t>Google File System (SOSP’03), see previous lectures</a:t>
            </a:r>
          </a:p>
          <a:p>
            <a:pPr lvl="1"/>
            <a:r>
              <a:rPr kumimoji="1" lang="en-US" altLang="zh-CN" dirty="0"/>
              <a:t>Each chunk is replicated on multiple servers (3)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FBAC9-FFE5-2341-B4B7-368CFE7D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02704B4-5D60-AB48-95D7-60D4317D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400241"/>
            <a:ext cx="4470896" cy="208589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BD361148-6AC9-AC49-B62D-15724C56386E}"/>
              </a:ext>
            </a:extLst>
          </p:cNvPr>
          <p:cNvSpPr/>
          <p:nvPr/>
        </p:nvSpPr>
        <p:spPr>
          <a:xfrm>
            <a:off x="2023556" y="3937000"/>
            <a:ext cx="15653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500" dirty="0"/>
              <a:t>A</a:t>
            </a:r>
            <a:r>
              <a:rPr kumimoji="1" lang="zh-CN" altLang="en-US" sz="1500" dirty="0"/>
              <a:t> </a:t>
            </a:r>
            <a:r>
              <a:rPr kumimoji="1" lang="en-US" altLang="zh-CN" sz="1500" dirty="0"/>
              <a:t>review of GFS architecture 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7577311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E960D-A5A8-D15D-A907-54FFE05A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BSP for data parallel execution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A0FBC-F117-6AAF-2391-09156AC7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100</a:t>
            </a:fld>
            <a:endParaRPr lang="zh-CN" altLang="en-US"/>
          </a:p>
        </p:txBody>
      </p:sp>
      <p:grpSp>
        <p:nvGrpSpPr>
          <p:cNvPr id="5" name="Group 53">
            <a:extLst>
              <a:ext uri="{FF2B5EF4-FFF2-40B4-BE49-F238E27FC236}">
                <a16:creationId xmlns:a16="http://schemas.microsoft.com/office/drawing/2014/main" id="{5F811147-839B-0A12-6C46-7B015A191DC2}"/>
              </a:ext>
            </a:extLst>
          </p:cNvPr>
          <p:cNvGrpSpPr/>
          <p:nvPr/>
        </p:nvGrpSpPr>
        <p:grpSpPr>
          <a:xfrm>
            <a:off x="1466788" y="2370684"/>
            <a:ext cx="6042909" cy="2222332"/>
            <a:chOff x="431717" y="2253734"/>
            <a:chExt cx="8057211" cy="2963109"/>
          </a:xfrm>
        </p:grpSpPr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0C0B4949-D90A-166C-3D37-126B4350F97C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4">
                <a:extLst>
                  <a:ext uri="{FF2B5EF4-FFF2-40B4-BE49-F238E27FC236}">
                    <a16:creationId xmlns:a16="http://schemas.microsoft.com/office/drawing/2014/main" id="{49740357-BCBD-1A47-8136-4D9442417EB4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7C229A60-97F4-22C6-E3F4-CE4B45FC5BFD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747C1D89-BBC8-F197-443C-E666EBA92ACF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B8803EB6-4B2B-A71B-622E-7618048ABB7F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9">
                <a:extLst>
                  <a:ext uri="{FF2B5EF4-FFF2-40B4-BE49-F238E27FC236}">
                    <a16:creationId xmlns:a16="http://schemas.microsoft.com/office/drawing/2014/main" id="{330FD199-979A-DEEB-1C6E-79DE41665F77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C0F1B4E3-03CD-81B1-AA4F-339EBFC3D08B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7A938FB9-2522-E254-9C54-8E2C59047453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10">
                <a:extLst>
                  <a:ext uri="{FF2B5EF4-FFF2-40B4-BE49-F238E27FC236}">
                    <a16:creationId xmlns:a16="http://schemas.microsoft.com/office/drawing/2014/main" id="{37D4718B-F592-1FFE-C51B-F2D7B962A46D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66F0E3FB-248F-A054-937D-624F4659BDE3}"/>
              </a:ext>
            </a:extLst>
          </p:cNvPr>
          <p:cNvGrpSpPr/>
          <p:nvPr/>
        </p:nvGrpSpPr>
        <p:grpSpPr>
          <a:xfrm>
            <a:off x="2794742" y="2370683"/>
            <a:ext cx="2035617" cy="2199248"/>
            <a:chOff x="2202323" y="2253734"/>
            <a:chExt cx="2714156" cy="29323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C77BBE-EB2A-1475-73BB-F4935E013CF9}"/>
                </a:ext>
              </a:extLst>
            </p:cNvPr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3D0AB4-2850-00D3-5F4F-E750CA1A50E8}"/>
                </a:ext>
              </a:extLst>
            </p:cNvPr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60BD1-8379-B996-32E7-8DDF35F8087B}"/>
                </a:ext>
              </a:extLst>
            </p:cNvPr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C708152-4C31-F050-88B7-48989F9285BB}"/>
              </a:ext>
            </a:extLst>
          </p:cNvPr>
          <p:cNvGrpSpPr/>
          <p:nvPr/>
        </p:nvGrpSpPr>
        <p:grpSpPr>
          <a:xfrm>
            <a:off x="4542182" y="2076182"/>
            <a:ext cx="646908" cy="3157582"/>
            <a:chOff x="5542720" y="1905000"/>
            <a:chExt cx="862544" cy="42101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A7985-9AA4-A7A7-FC59-AEF5D31A57C5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BC7894-539D-BB76-2BF5-EEB5E9D53D77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43936A41-A478-3A25-23B2-2524D6C5A4ED}"/>
              </a:ext>
            </a:extLst>
          </p:cNvPr>
          <p:cNvGrpSpPr/>
          <p:nvPr/>
        </p:nvGrpSpPr>
        <p:grpSpPr>
          <a:xfrm>
            <a:off x="4857750" y="2543809"/>
            <a:ext cx="1200150" cy="1856794"/>
            <a:chOff x="4953000" y="2484566"/>
            <a:chExt cx="1600200" cy="2475725"/>
          </a:xfrm>
        </p:grpSpPr>
        <p:cxnSp>
          <p:nvCxnSpPr>
            <p:cNvPr id="23" name="Straight Arrow Connector 26">
              <a:extLst>
                <a:ext uri="{FF2B5EF4-FFF2-40B4-BE49-F238E27FC236}">
                  <a16:creationId xmlns:a16="http://schemas.microsoft.com/office/drawing/2014/main" id="{CFDA2499-F6A1-EBEF-C3E6-E70992A8FF85}"/>
                </a:ext>
              </a:extLst>
            </p:cNvPr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7">
              <a:extLst>
                <a:ext uri="{FF2B5EF4-FFF2-40B4-BE49-F238E27FC236}">
                  <a16:creationId xmlns:a16="http://schemas.microsoft.com/office/drawing/2014/main" id="{C7799382-D650-1A64-D65B-1527862FC64A}"/>
                </a:ext>
              </a:extLst>
            </p:cNvPr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0">
              <a:extLst>
                <a:ext uri="{FF2B5EF4-FFF2-40B4-BE49-F238E27FC236}">
                  <a16:creationId xmlns:a16="http://schemas.microsoft.com/office/drawing/2014/main" id="{CACF4774-429F-9E1E-E8C2-FF2668503349}"/>
                </a:ext>
              </a:extLst>
            </p:cNvPr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3">
              <a:extLst>
                <a:ext uri="{FF2B5EF4-FFF2-40B4-BE49-F238E27FC236}">
                  <a16:creationId xmlns:a16="http://schemas.microsoft.com/office/drawing/2014/main" id="{04DBBD0A-CA7C-7C65-D0F8-BEE6CEF38CD9}"/>
                </a:ext>
              </a:extLst>
            </p:cNvPr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5">
              <a:extLst>
                <a:ext uri="{FF2B5EF4-FFF2-40B4-BE49-F238E27FC236}">
                  <a16:creationId xmlns:a16="http://schemas.microsoft.com/office/drawing/2014/main" id="{E8436D41-7CB4-EE4D-BFE0-4B1A9EE02FA5}"/>
                </a:ext>
              </a:extLst>
            </p:cNvPr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36">
              <a:extLst>
                <a:ext uri="{FF2B5EF4-FFF2-40B4-BE49-F238E27FC236}">
                  <a16:creationId xmlns:a16="http://schemas.microsoft.com/office/drawing/2014/main" id="{2C306A55-CA93-E189-F51F-E241800AAF2D}"/>
                </a:ext>
              </a:extLst>
            </p:cNvPr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37">
            <a:extLst>
              <a:ext uri="{FF2B5EF4-FFF2-40B4-BE49-F238E27FC236}">
                <a16:creationId xmlns:a16="http://schemas.microsoft.com/office/drawing/2014/main" id="{6D43AD03-3A0D-588A-8764-CF4DF3FC3300}"/>
              </a:ext>
            </a:extLst>
          </p:cNvPr>
          <p:cNvSpPr txBox="1"/>
          <p:nvPr/>
        </p:nvSpPr>
        <p:spPr>
          <a:xfrm>
            <a:off x="342900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4ED196C0-7115-788E-F15D-EB44BD8F554E}"/>
              </a:ext>
            </a:extLst>
          </p:cNvPr>
          <p:cNvSpPr txBox="1"/>
          <p:nvPr/>
        </p:nvSpPr>
        <p:spPr>
          <a:xfrm>
            <a:off x="4842841" y="1889284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grpSp>
        <p:nvGrpSpPr>
          <p:cNvPr id="31" name="Group 55">
            <a:extLst>
              <a:ext uri="{FF2B5EF4-FFF2-40B4-BE49-F238E27FC236}">
                <a16:creationId xmlns:a16="http://schemas.microsoft.com/office/drawing/2014/main" id="{27C12A60-6886-83E0-06D9-A0715F073C9A}"/>
              </a:ext>
            </a:extLst>
          </p:cNvPr>
          <p:cNvGrpSpPr/>
          <p:nvPr/>
        </p:nvGrpSpPr>
        <p:grpSpPr>
          <a:xfrm>
            <a:off x="6100153" y="2374477"/>
            <a:ext cx="1292667" cy="2192994"/>
            <a:chOff x="6609537" y="2258792"/>
            <a:chExt cx="1723556" cy="2923992"/>
          </a:xfrm>
        </p:grpSpPr>
        <p:sp>
          <p:nvSpPr>
            <p:cNvPr id="32" name="Rectangle 47">
              <a:extLst>
                <a:ext uri="{FF2B5EF4-FFF2-40B4-BE49-F238E27FC236}">
                  <a16:creationId xmlns:a16="http://schemas.microsoft.com/office/drawing/2014/main" id="{43AB877A-DF40-A148-6D41-B84C5B396604}"/>
                </a:ext>
              </a:extLst>
            </p:cNvPr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id="{0B5F3F12-B2BD-2F67-A2A8-5C1A7A2A80F4}"/>
                </a:ext>
              </a:extLst>
            </p:cNvPr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4" name="Rectangle 49">
              <a:extLst>
                <a:ext uri="{FF2B5EF4-FFF2-40B4-BE49-F238E27FC236}">
                  <a16:creationId xmlns:a16="http://schemas.microsoft.com/office/drawing/2014/main" id="{C693905F-8AE7-6C89-2D4A-D281193E3AC3}"/>
                </a:ext>
              </a:extLst>
            </p:cNvPr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sp>
        <p:nvSpPr>
          <p:cNvPr id="35" name="TextBox 50">
            <a:extLst>
              <a:ext uri="{FF2B5EF4-FFF2-40B4-BE49-F238E27FC236}">
                <a16:creationId xmlns:a16="http://schemas.microsoft.com/office/drawing/2014/main" id="{44EB7384-7010-5C3D-55D2-98F29B255782}"/>
              </a:ext>
            </a:extLst>
          </p:cNvPr>
          <p:cNvSpPr txBox="1"/>
          <p:nvPr/>
        </p:nvSpPr>
        <p:spPr>
          <a:xfrm>
            <a:off x="645795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6" name="Rectangle 51">
            <a:extLst>
              <a:ext uri="{FF2B5EF4-FFF2-40B4-BE49-F238E27FC236}">
                <a16:creationId xmlns:a16="http://schemas.microsoft.com/office/drawing/2014/main" id="{3EE61A1C-5593-6380-90ED-26A7EF26A0CA}"/>
              </a:ext>
            </a:extLst>
          </p:cNvPr>
          <p:cNvSpPr/>
          <p:nvPr/>
        </p:nvSpPr>
        <p:spPr>
          <a:xfrm>
            <a:off x="3630209" y="2411358"/>
            <a:ext cx="1200150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7917B22E-E27F-AF76-A5CC-5DC065FEF4F3}"/>
              </a:ext>
            </a:extLst>
          </p:cNvPr>
          <p:cNvSpPr/>
          <p:nvPr/>
        </p:nvSpPr>
        <p:spPr>
          <a:xfrm>
            <a:off x="4087411" y="4264358"/>
            <a:ext cx="742949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A3E3F611-54CB-80FA-E81A-B32846B6BF57}"/>
              </a:ext>
            </a:extLst>
          </p:cNvPr>
          <p:cNvGrpSpPr/>
          <p:nvPr/>
        </p:nvGrpSpPr>
        <p:grpSpPr>
          <a:xfrm>
            <a:off x="5799482" y="2076182"/>
            <a:ext cx="646908" cy="3157582"/>
            <a:chOff x="5542720" y="1905000"/>
            <a:chExt cx="862544" cy="4210108"/>
          </a:xfrm>
        </p:grpSpPr>
        <p:cxnSp>
          <p:nvCxnSpPr>
            <p:cNvPr id="39" name="Straight Connector 23">
              <a:extLst>
                <a:ext uri="{FF2B5EF4-FFF2-40B4-BE49-F238E27FC236}">
                  <a16:creationId xmlns:a16="http://schemas.microsoft.com/office/drawing/2014/main" id="{5F132AC0-AF7D-1641-C479-A46D5488026A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92698F1C-950D-8EFA-3E93-055451B4A7E2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41" name="Rectangle 56">
            <a:extLst>
              <a:ext uri="{FF2B5EF4-FFF2-40B4-BE49-F238E27FC236}">
                <a16:creationId xmlns:a16="http://schemas.microsoft.com/office/drawing/2014/main" id="{AD7B6ED7-AB85-D39A-C61C-5383C88965F8}"/>
              </a:ext>
            </a:extLst>
          </p:cNvPr>
          <p:cNvSpPr/>
          <p:nvPr/>
        </p:nvSpPr>
        <p:spPr>
          <a:xfrm>
            <a:off x="6972300" y="3341654"/>
            <a:ext cx="806951" cy="22960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D03C266-8A90-6DDC-084E-BE2132B674B2}"/>
              </a:ext>
            </a:extLst>
          </p:cNvPr>
          <p:cNvGrpSpPr/>
          <p:nvPr/>
        </p:nvGrpSpPr>
        <p:grpSpPr>
          <a:xfrm>
            <a:off x="1543050" y="2794933"/>
            <a:ext cx="1028700" cy="2286000"/>
            <a:chOff x="533400" y="2819400"/>
            <a:chExt cx="1371600" cy="3048000"/>
          </a:xfrm>
        </p:grpSpPr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AF1565A5-8812-139F-C1CF-D60DE03F1F2A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50" name="Rounded Rectangle 39">
                <a:extLst>
                  <a:ext uri="{FF2B5EF4-FFF2-40B4-BE49-F238E27FC236}">
                    <a16:creationId xmlns:a16="http://schemas.microsoft.com/office/drawing/2014/main" id="{C52BCA70-358A-AB48-4471-549D6E633262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51" name="Right Arrow 2">
                <a:extLst>
                  <a:ext uri="{FF2B5EF4-FFF2-40B4-BE49-F238E27FC236}">
                    <a16:creationId xmlns:a16="http://schemas.microsoft.com/office/drawing/2014/main" id="{FD7FB226-7531-25C5-3C90-6A4B01032136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4" name="Group 41">
              <a:extLst>
                <a:ext uri="{FF2B5EF4-FFF2-40B4-BE49-F238E27FC236}">
                  <a16:creationId xmlns:a16="http://schemas.microsoft.com/office/drawing/2014/main" id="{D57B3D4C-9930-6A90-EF9C-9ED9B3A6A959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8" name="Rounded Rectangle 42">
                <a:extLst>
                  <a:ext uri="{FF2B5EF4-FFF2-40B4-BE49-F238E27FC236}">
                    <a16:creationId xmlns:a16="http://schemas.microsoft.com/office/drawing/2014/main" id="{372BECEC-E7AA-AEAB-CDBE-94D3C4F80BB7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9" name="Right Arrow 43">
                <a:extLst>
                  <a:ext uri="{FF2B5EF4-FFF2-40B4-BE49-F238E27FC236}">
                    <a16:creationId xmlns:a16="http://schemas.microsoft.com/office/drawing/2014/main" id="{DC3C94ED-8532-FFA1-585D-C097CFD548C2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1D9B3A1-6FDA-9C89-CC10-6C5DD9AF9128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2307C6C-047C-9CD3-48E3-E09356E61223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F9B81609-AE37-162B-C5AF-6D81E7348067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C9D96C34-2833-5BDD-CC2D-93257F38823D}"/>
              </a:ext>
            </a:extLst>
          </p:cNvPr>
          <p:cNvGrpSpPr/>
          <p:nvPr/>
        </p:nvGrpSpPr>
        <p:grpSpPr>
          <a:xfrm>
            <a:off x="3028950" y="2794933"/>
            <a:ext cx="1828800" cy="2286000"/>
            <a:chOff x="2514600" y="2819400"/>
            <a:chExt cx="2438400" cy="3048000"/>
          </a:xfrm>
        </p:grpSpPr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F45905A1-9B67-DA53-F117-851C3B9FA3D3}"/>
                </a:ext>
              </a:extLst>
            </p:cNvPr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60" name="Rounded Rectangle 58">
                <a:extLst>
                  <a:ext uri="{FF2B5EF4-FFF2-40B4-BE49-F238E27FC236}">
                    <a16:creationId xmlns:a16="http://schemas.microsoft.com/office/drawing/2014/main" id="{235BFF61-3D57-8A02-0D0A-265F4E5FF07A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1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61" name="Right Arrow 59">
                <a:extLst>
                  <a:ext uri="{FF2B5EF4-FFF2-40B4-BE49-F238E27FC236}">
                    <a16:creationId xmlns:a16="http://schemas.microsoft.com/office/drawing/2014/main" id="{9D60030D-BE8C-D341-7600-D6B127BCC5D6}"/>
                  </a:ext>
                </a:extLst>
              </p:cNvPr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4" name="Group 60">
              <a:extLst>
                <a:ext uri="{FF2B5EF4-FFF2-40B4-BE49-F238E27FC236}">
                  <a16:creationId xmlns:a16="http://schemas.microsoft.com/office/drawing/2014/main" id="{3CC8C213-3B43-8BD0-203D-F42EE1238115}"/>
                </a:ext>
              </a:extLst>
            </p:cNvPr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58" name="Rounded Rectangle 61">
                <a:extLst>
                  <a:ext uri="{FF2B5EF4-FFF2-40B4-BE49-F238E27FC236}">
                    <a16:creationId xmlns:a16="http://schemas.microsoft.com/office/drawing/2014/main" id="{B9BC952E-86E0-4E51-3415-C67D60618E9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2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9" name="Right Arrow 62">
                <a:extLst>
                  <a:ext uri="{FF2B5EF4-FFF2-40B4-BE49-F238E27FC236}">
                    <a16:creationId xmlns:a16="http://schemas.microsoft.com/office/drawing/2014/main" id="{1DE00C7D-2607-E2C6-0DB9-EE72E37C839B}"/>
                  </a:ext>
                </a:extLst>
              </p:cNvPr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21E24431-71B1-220A-3631-EE27F5A9ADCB}"/>
                </a:ext>
              </a:extLst>
            </p:cNvPr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56" name="Rounded Rectangle 64">
                <a:extLst>
                  <a:ext uri="{FF2B5EF4-FFF2-40B4-BE49-F238E27FC236}">
                    <a16:creationId xmlns:a16="http://schemas.microsoft.com/office/drawing/2014/main" id="{2F8F3E6B-6C45-BDB4-00E5-5192779AE8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3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7" name="Right Arrow 65">
                <a:extLst>
                  <a:ext uri="{FF2B5EF4-FFF2-40B4-BE49-F238E27FC236}">
                    <a16:creationId xmlns:a16="http://schemas.microsoft.com/office/drawing/2014/main" id="{DBCADA80-057C-AE52-AB7E-AAC43E21F02A}"/>
                  </a:ext>
                </a:extLst>
              </p:cNvPr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62" name="Group 75">
            <a:extLst>
              <a:ext uri="{FF2B5EF4-FFF2-40B4-BE49-F238E27FC236}">
                <a16:creationId xmlns:a16="http://schemas.microsoft.com/office/drawing/2014/main" id="{82506E2A-E8B7-AED7-ABAF-0D5BF293B748}"/>
              </a:ext>
            </a:extLst>
          </p:cNvPr>
          <p:cNvGrpSpPr/>
          <p:nvPr/>
        </p:nvGrpSpPr>
        <p:grpSpPr>
          <a:xfrm>
            <a:off x="6100141" y="2736363"/>
            <a:ext cx="1028700" cy="2286000"/>
            <a:chOff x="533400" y="2819400"/>
            <a:chExt cx="1371600" cy="3048000"/>
          </a:xfrm>
        </p:grpSpPr>
        <p:grpSp>
          <p:nvGrpSpPr>
            <p:cNvPr id="63" name="Group 76">
              <a:extLst>
                <a:ext uri="{FF2B5EF4-FFF2-40B4-BE49-F238E27FC236}">
                  <a16:creationId xmlns:a16="http://schemas.microsoft.com/office/drawing/2014/main" id="{98AAEBA8-A5B4-FFDE-0A68-E85D816E2AF1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70" name="Rounded Rectangle 83">
                <a:extLst>
                  <a:ext uri="{FF2B5EF4-FFF2-40B4-BE49-F238E27FC236}">
                    <a16:creationId xmlns:a16="http://schemas.microsoft.com/office/drawing/2014/main" id="{9F84AF05-09D1-D600-2669-3D58226F236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71" name="Right Arrow 84">
                <a:extLst>
                  <a:ext uri="{FF2B5EF4-FFF2-40B4-BE49-F238E27FC236}">
                    <a16:creationId xmlns:a16="http://schemas.microsoft.com/office/drawing/2014/main" id="{D08DFE7C-C207-7DF9-C4DA-6DAD1031B614}"/>
                  </a:ext>
                </a:extLst>
              </p:cNvPr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4" name="Group 77">
              <a:extLst>
                <a:ext uri="{FF2B5EF4-FFF2-40B4-BE49-F238E27FC236}">
                  <a16:creationId xmlns:a16="http://schemas.microsoft.com/office/drawing/2014/main" id="{B6E22D2E-69CF-8AB0-B3B9-EA60A3FE7477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68" name="Rounded Rectangle 81">
                <a:extLst>
                  <a:ext uri="{FF2B5EF4-FFF2-40B4-BE49-F238E27FC236}">
                    <a16:creationId xmlns:a16="http://schemas.microsoft.com/office/drawing/2014/main" id="{589269D1-6411-DBD5-C5AA-286063DDBD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9" name="Right Arrow 82">
                <a:extLst>
                  <a:ext uri="{FF2B5EF4-FFF2-40B4-BE49-F238E27FC236}">
                    <a16:creationId xmlns:a16="http://schemas.microsoft.com/office/drawing/2014/main" id="{3954EBEE-5B20-73F3-6802-D6F96E6821F3}"/>
                  </a:ext>
                </a:extLst>
              </p:cNvPr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5" name="Group 78">
              <a:extLst>
                <a:ext uri="{FF2B5EF4-FFF2-40B4-BE49-F238E27FC236}">
                  <a16:creationId xmlns:a16="http://schemas.microsoft.com/office/drawing/2014/main" id="{D716FA8C-2C32-1590-0F67-36E5D34F5A03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66" name="Rounded Rectangle 79">
                <a:extLst>
                  <a:ext uri="{FF2B5EF4-FFF2-40B4-BE49-F238E27FC236}">
                    <a16:creationId xmlns:a16="http://schemas.microsoft.com/office/drawing/2014/main" id="{5650C615-90A4-753C-CF09-DF99A8A0D5E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7" name="Right Arrow 80">
                <a:extLst>
                  <a:ext uri="{FF2B5EF4-FFF2-40B4-BE49-F238E27FC236}">
                    <a16:creationId xmlns:a16="http://schemas.microsoft.com/office/drawing/2014/main" id="{452994BE-4E7F-06E2-9449-C43A7225657A}"/>
                  </a:ext>
                </a:extLst>
              </p:cNvPr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sp>
        <p:nvSpPr>
          <p:cNvPr id="72" name="TextBox 37">
            <a:extLst>
              <a:ext uri="{FF2B5EF4-FFF2-40B4-BE49-F238E27FC236}">
                <a16:creationId xmlns:a16="http://schemas.microsoft.com/office/drawing/2014/main" id="{1B73C84D-B340-8BFF-A39C-C35C23B59741}"/>
              </a:ext>
            </a:extLst>
          </p:cNvPr>
          <p:cNvSpPr txBox="1"/>
          <p:nvPr/>
        </p:nvSpPr>
        <p:spPr>
          <a:xfrm>
            <a:off x="5010129" y="4460730"/>
            <a:ext cx="939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b="1" err="1">
                <a:solidFill>
                  <a:srgbClr val="C00000"/>
                </a:solidFill>
                <a:latin typeface="Gill Sans Light"/>
                <a:cs typeface="Gill Sans Light"/>
                <a:sym typeface="Arial"/>
              </a:rPr>
              <a:t>Allreduce</a:t>
            </a:r>
            <a:endParaRPr lang="en-US" sz="1500" b="1">
              <a:solidFill>
                <a:srgbClr val="C00000"/>
              </a:solidFill>
              <a:latin typeface="Gill Sans Light"/>
              <a:cs typeface="Gill Sans Light"/>
              <a:sym typeface="Arial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9E5319D9-C30A-A335-89CB-9859504F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3771636"/>
          </a:xfrm>
        </p:spPr>
        <p:txBody>
          <a:bodyPr/>
          <a:lstStyle/>
          <a:p>
            <a:r>
              <a:rPr lang="en-US" altLang="zh-CN">
                <a:sym typeface="Wingdings" pitchFamily="2" charset="2"/>
              </a:rPr>
              <a:t>Problem: may have idle time at each process </a:t>
            </a:r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6568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/>
      <p:bldP spid="36" grpId="0" animBg="1"/>
      <p:bldP spid="37" grpId="0" animBg="1"/>
      <p:bldP spid="41" grpId="0" animBg="1"/>
      <p:bldP spid="7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AF51F-EC10-FC90-2FF3-F7A6F3B7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Asynchronous Execution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86685-6EC6-7DDC-BEE4-BE08C74C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Key idea: each process does not wait for others</a:t>
            </a:r>
          </a:p>
          <a:p>
            <a:pPr lvl="1"/>
            <a:r>
              <a:rPr kumimoji="1" lang="en-US" altLang="zh-CN"/>
              <a:t>Update the gradients upon receive a messages, no iteration barrier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594F7-0D2C-B44D-1C7D-EEC647C5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101</a:t>
            </a:fld>
            <a:endParaRPr lang="zh-CN" alt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305804-789D-A491-6296-DDF35564F6B0}"/>
              </a:ext>
            </a:extLst>
          </p:cNvPr>
          <p:cNvGrpSpPr/>
          <p:nvPr/>
        </p:nvGrpSpPr>
        <p:grpSpPr>
          <a:xfrm>
            <a:off x="1475656" y="2857500"/>
            <a:ext cx="6042909" cy="2222332"/>
            <a:chOff x="431717" y="2253734"/>
            <a:chExt cx="8057211" cy="2963109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8D1F5B34-448E-6F78-0C9F-7BC2E29CCBDA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11">
                <a:extLst>
                  <a:ext uri="{FF2B5EF4-FFF2-40B4-BE49-F238E27FC236}">
                    <a16:creationId xmlns:a16="http://schemas.microsoft.com/office/drawing/2014/main" id="{86251198-8DE2-D9D3-4090-130C690A9AD9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01FD7119-6F4D-BEDA-4BAA-CFF8421C4AB2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5295DFA3-E840-5ADF-CF6D-58C048B4585D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B24F734D-73E3-843B-5C1E-C6F0B8D0AAED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10">
                <a:extLst>
                  <a:ext uri="{FF2B5EF4-FFF2-40B4-BE49-F238E27FC236}">
                    <a16:creationId xmlns:a16="http://schemas.microsoft.com/office/drawing/2014/main" id="{3C07A8C3-9AE0-41B4-A3B2-F64BB8E67CA8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20AF98FD-301C-06AC-B906-B74592160603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F1CF92BB-A558-C7E8-6AD1-4317A20B6B28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8">
                <a:extLst>
                  <a:ext uri="{FF2B5EF4-FFF2-40B4-BE49-F238E27FC236}">
                    <a16:creationId xmlns:a16="http://schemas.microsoft.com/office/drawing/2014/main" id="{4BB9352D-7305-7D03-C7CE-8F2DCEC5C8CC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180F5C6E-390E-3791-E3FA-2E926C94096C}"/>
              </a:ext>
            </a:extLst>
          </p:cNvPr>
          <p:cNvSpPr/>
          <p:nvPr/>
        </p:nvSpPr>
        <p:spPr>
          <a:xfrm>
            <a:off x="2803610" y="2859397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0D5EE0E-DFF5-09EB-F009-9311D4376F16}"/>
              </a:ext>
            </a:extLst>
          </p:cNvPr>
          <p:cNvSpPr/>
          <p:nvPr/>
        </p:nvSpPr>
        <p:spPr>
          <a:xfrm>
            <a:off x="2803610" y="3788376"/>
            <a:ext cx="203561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7F06FA1-D519-BED3-E84D-180F7B3E528A}"/>
              </a:ext>
            </a:extLst>
          </p:cNvPr>
          <p:cNvSpPr/>
          <p:nvPr/>
        </p:nvSpPr>
        <p:spPr>
          <a:xfrm>
            <a:off x="2803611" y="471049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8E755A1-3EC1-A594-C11A-9BAD87B8AAA7}"/>
              </a:ext>
            </a:extLst>
          </p:cNvPr>
          <p:cNvSpPr txBox="1"/>
          <p:nvPr/>
        </p:nvSpPr>
        <p:spPr>
          <a:xfrm>
            <a:off x="343786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3A1AAAD-77E0-D840-9129-A6456E443619}"/>
              </a:ext>
            </a:extLst>
          </p:cNvPr>
          <p:cNvSpPr txBox="1"/>
          <p:nvPr/>
        </p:nvSpPr>
        <p:spPr>
          <a:xfrm>
            <a:off x="4851709" y="2376100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F76BD062-AA12-5F1F-6BD9-C14F9CDE2569}"/>
              </a:ext>
            </a:extLst>
          </p:cNvPr>
          <p:cNvSpPr/>
          <p:nvPr/>
        </p:nvSpPr>
        <p:spPr>
          <a:xfrm>
            <a:off x="3666468" y="2859397"/>
            <a:ext cx="1256322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36973585-2B7E-F9E7-2B36-A79B4F3DC43A}"/>
              </a:ext>
            </a:extLst>
          </p:cNvPr>
          <p:cNvSpPr/>
          <p:nvPr/>
        </p:nvSpPr>
        <p:spPr>
          <a:xfrm>
            <a:off x="4866618" y="3788376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C9B80F08-B2D2-33B5-14A5-EA43BEFE0EAC}"/>
              </a:ext>
            </a:extLst>
          </p:cNvPr>
          <p:cNvSpPr/>
          <p:nvPr/>
        </p:nvSpPr>
        <p:spPr>
          <a:xfrm>
            <a:off x="4111187" y="470803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554A937E-1E24-83FA-E575-67F5ABF88F48}"/>
              </a:ext>
            </a:extLst>
          </p:cNvPr>
          <p:cNvSpPr txBox="1"/>
          <p:nvPr/>
        </p:nvSpPr>
        <p:spPr>
          <a:xfrm>
            <a:off x="646681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cxnSp>
        <p:nvCxnSpPr>
          <p:cNvPr id="24" name="!!Straight Arrow Connector 26">
            <a:extLst>
              <a:ext uri="{FF2B5EF4-FFF2-40B4-BE49-F238E27FC236}">
                <a16:creationId xmlns:a16="http://schemas.microsoft.com/office/drawing/2014/main" id="{ED513D35-3848-134F-1496-D3F8AFD6169B}"/>
              </a:ext>
            </a:extLst>
          </p:cNvPr>
          <p:cNvCxnSpPr/>
          <p:nvPr/>
        </p:nvCxnSpPr>
        <p:spPr>
          <a:xfrm>
            <a:off x="3219200" y="303062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!!Straight Arrow Connector 27">
            <a:extLst>
              <a:ext uri="{FF2B5EF4-FFF2-40B4-BE49-F238E27FC236}">
                <a16:creationId xmlns:a16="http://schemas.microsoft.com/office/drawing/2014/main" id="{A02B428A-CE19-58E2-BAB9-117FC6114469}"/>
              </a:ext>
            </a:extLst>
          </p:cNvPr>
          <p:cNvCxnSpPr/>
          <p:nvPr/>
        </p:nvCxnSpPr>
        <p:spPr>
          <a:xfrm flipV="1">
            <a:off x="3830406" y="3957124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!!Straight Arrow Connector 30">
            <a:extLst>
              <a:ext uri="{FF2B5EF4-FFF2-40B4-BE49-F238E27FC236}">
                <a16:creationId xmlns:a16="http://schemas.microsoft.com/office/drawing/2014/main" id="{2A2B1B88-E73A-D649-00CD-A201B0C44415}"/>
              </a:ext>
            </a:extLst>
          </p:cNvPr>
          <p:cNvCxnSpPr/>
          <p:nvPr/>
        </p:nvCxnSpPr>
        <p:spPr>
          <a:xfrm flipV="1">
            <a:off x="3588111" y="3034418"/>
            <a:ext cx="457200" cy="18492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!!Straight Arrow Connector 33">
            <a:extLst>
              <a:ext uri="{FF2B5EF4-FFF2-40B4-BE49-F238E27FC236}">
                <a16:creationId xmlns:a16="http://schemas.microsoft.com/office/drawing/2014/main" id="{AEDB6A3D-73A2-751B-8783-26F2095A3572}"/>
              </a:ext>
            </a:extLst>
          </p:cNvPr>
          <p:cNvCxnSpPr/>
          <p:nvPr/>
        </p:nvCxnSpPr>
        <p:spPr>
          <a:xfrm>
            <a:off x="4382027" y="3040193"/>
            <a:ext cx="628650" cy="185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35">
            <a:extLst>
              <a:ext uri="{FF2B5EF4-FFF2-40B4-BE49-F238E27FC236}">
                <a16:creationId xmlns:a16="http://schemas.microsoft.com/office/drawing/2014/main" id="{7D3BE23F-3972-1424-847A-4CB83498D97E}"/>
              </a:ext>
            </a:extLst>
          </p:cNvPr>
          <p:cNvCxnSpPr/>
          <p:nvPr/>
        </p:nvCxnSpPr>
        <p:spPr>
          <a:xfrm flipV="1">
            <a:off x="3903083" y="3019502"/>
            <a:ext cx="255931" cy="9265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!!Straight Arrow Connector 36">
            <a:extLst>
              <a:ext uri="{FF2B5EF4-FFF2-40B4-BE49-F238E27FC236}">
                <a16:creationId xmlns:a16="http://schemas.microsoft.com/office/drawing/2014/main" id="{3B782DA9-FDDB-BA66-7742-161785F779E6}"/>
              </a:ext>
            </a:extLst>
          </p:cNvPr>
          <p:cNvCxnSpPr/>
          <p:nvPr/>
        </p:nvCxnSpPr>
        <p:spPr>
          <a:xfrm>
            <a:off x="4470270" y="404587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20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68278-AE31-60E0-5EBD-DABF69B8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Async vs. Sync execution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73CB9-2D4A-E235-4416-A91B36091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585692"/>
          </a:xfrm>
        </p:spPr>
        <p:txBody>
          <a:bodyPr>
            <a:normAutofit/>
          </a:bodyPr>
          <a:lstStyle/>
          <a:p>
            <a:r>
              <a:rPr kumimoji="1" lang="en-US" altLang="zh-CN"/>
              <a:t>Async</a:t>
            </a:r>
          </a:p>
          <a:p>
            <a:pPr lvl="1"/>
            <a:r>
              <a:rPr kumimoji="1" lang="en-US" altLang="zh-CN"/>
              <a:t>Pros: efficiency </a:t>
            </a:r>
          </a:p>
          <a:p>
            <a:pPr lvl="1"/>
            <a:r>
              <a:rPr kumimoji="1" lang="en-US" altLang="zh-CN"/>
              <a:t>Cons: trade accuracy for performance </a:t>
            </a:r>
          </a:p>
          <a:p>
            <a:r>
              <a:rPr kumimoji="1" lang="en-US" altLang="zh-CN"/>
              <a:t>Sync</a:t>
            </a:r>
          </a:p>
          <a:p>
            <a:pPr lvl="1"/>
            <a:r>
              <a:rPr kumimoji="1" lang="en-US" altLang="zh-CN"/>
              <a:t>Pros: Preserve the SGD training property</a:t>
            </a:r>
          </a:p>
          <a:p>
            <a:pPr lvl="1"/>
            <a:r>
              <a:rPr kumimoji="1" lang="en-US" altLang="zh-CN"/>
              <a:t>Cons: poor performance </a:t>
            </a:r>
          </a:p>
          <a:p>
            <a:r>
              <a:rPr kumimoji="1" lang="en-US" altLang="zh-CN"/>
              <a:t>Which is better? </a:t>
            </a:r>
          </a:p>
          <a:p>
            <a:pPr lvl="1"/>
            <a:r>
              <a:rPr kumimoji="1" lang="en-US" altLang="zh-CN"/>
              <a:t>Hard to tell. But, as a system designer, preserving the algorithms property is </a:t>
            </a:r>
            <a:r>
              <a:rPr kumimoji="1" lang="en-US" altLang="zh-CN" b="1">
                <a:solidFill>
                  <a:srgbClr val="C00000"/>
                </a:solidFill>
              </a:rPr>
              <a:t>very important</a:t>
            </a:r>
            <a:r>
              <a:rPr kumimoji="1" lang="en-US" altLang="zh-CN"/>
              <a:t>. Any design that alter the training property should be justified </a:t>
            </a:r>
          </a:p>
          <a:p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C927B-484A-70BA-C966-C6EC58C6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102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71DC639-3B2D-E88D-B7D4-04CBFB5330B7}"/>
              </a:ext>
            </a:extLst>
          </p:cNvPr>
          <p:cNvSpPr txBox="1">
            <a:spLocks/>
          </p:cNvSpPr>
          <p:nvPr/>
        </p:nvSpPr>
        <p:spPr>
          <a:xfrm>
            <a:off x="4788024" y="134355"/>
            <a:ext cx="4176464" cy="162052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Common</a:t>
            </a:r>
            <a:r>
              <a:rPr kumimoji="1" lang="en-US" altLang="zh-CN" sz="2400" b="0"/>
              <a:t>: nearly all training currently adopts a synchronous approach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25242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1D14F-9746-7D4C-8C87-B3FA03CD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Optimization for Locality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63B534-4819-B844-B9EA-A78AE77A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Problem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b="0" dirty="0"/>
              <a:t>the bandwidth of datacenter network (at that time) is scarce </a:t>
            </a:r>
          </a:p>
          <a:p>
            <a:pPr lvl="1"/>
            <a:r>
              <a:rPr kumimoji="1" lang="en-US" altLang="zh-CN" dirty="0"/>
              <a:t>If Map worker reads all the data from the network, it would be slow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Google</a:t>
            </a:r>
            <a:r>
              <a:rPr kumimoji="1" lang="en-US" altLang="zh-CN" b="0" dirty="0"/>
              <a:t>: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Input and Output files are stored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on GFS </a:t>
            </a:r>
          </a:p>
          <a:p>
            <a:pPr lvl="1"/>
            <a:r>
              <a:rPr kumimoji="1" lang="en-US" altLang="zh-CN" dirty="0"/>
              <a:t>Google File System (SOSP’03), see previous lectures</a:t>
            </a:r>
          </a:p>
          <a:p>
            <a:pPr lvl="1"/>
            <a:r>
              <a:rPr kumimoji="1" lang="en-US" altLang="zh-CN" dirty="0"/>
              <a:t>Each chunk is replicated on multiple servers (3)</a:t>
            </a:r>
          </a:p>
          <a:p>
            <a:r>
              <a:rPr kumimoji="1" lang="en-US" altLang="zh-CN" b="0" dirty="0"/>
              <a:t>MapReduce runs on </a:t>
            </a:r>
            <a:r>
              <a:rPr kumimoji="1" lang="en-US" altLang="zh-CN" dirty="0">
                <a:solidFill>
                  <a:srgbClr val="C00000"/>
                </a:solidFill>
              </a:rPr>
              <a:t>GFS </a:t>
            </a:r>
            <a:r>
              <a:rPr kumimoji="1" lang="en-US" altLang="zh-CN" dirty="0" err="1">
                <a:solidFill>
                  <a:srgbClr val="C00000"/>
                </a:solidFill>
              </a:rPr>
              <a:t>chunkservers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Collocate computation and storage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Master</a:t>
            </a:r>
            <a:r>
              <a:rPr kumimoji="1" lang="en-US" altLang="zh-CN" b="0" dirty="0"/>
              <a:t> tries to </a:t>
            </a:r>
            <a:r>
              <a:rPr kumimoji="1" lang="en-US" altLang="zh-CN" dirty="0">
                <a:solidFill>
                  <a:srgbClr val="C00000"/>
                </a:solidFill>
              </a:rPr>
              <a:t>schedule</a:t>
            </a:r>
            <a:r>
              <a:rPr kumimoji="1" lang="en-US" altLang="zh-CN" b="0" dirty="0"/>
              <a:t> map workers on one of the nodes that has a copy of the input chunk it needs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FBAC9-FFE5-2341-B4B7-368CFE7D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51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7EA09-6D21-A943-86C0-BE8E8AF2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Refinement: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redundant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1795AB-BA1D-1141-8754-F2BFB1895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b="0" dirty="0"/>
              <a:t>Some workers can be slower than others,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aka,</a:t>
            </a:r>
            <a:r>
              <a:rPr kumimoji="1" lang="zh-CN" altLang="en-US" b="0" dirty="0"/>
              <a:t> </a:t>
            </a:r>
            <a:r>
              <a:rPr kumimoji="1" lang="en-US" altLang="zh-CN" b="0" i="1" dirty="0"/>
              <a:t>stragglers</a:t>
            </a:r>
          </a:p>
          <a:p>
            <a:pPr lvl="1"/>
            <a:r>
              <a:rPr kumimoji="1" lang="en-US" altLang="zh-CN" dirty="0"/>
              <a:t>Other jobs consuming resources on machine</a:t>
            </a:r>
          </a:p>
          <a:p>
            <a:pPr lvl="1"/>
            <a:r>
              <a:rPr kumimoji="1" lang="en-US" altLang="zh-CN" dirty="0"/>
              <a:t>Bad disks with soft errors transfer data slowly</a:t>
            </a:r>
          </a:p>
          <a:p>
            <a:pPr lvl="1"/>
            <a:r>
              <a:rPr kumimoji="1" lang="en-US" altLang="zh-CN" dirty="0"/>
              <a:t>Weird things: processor caches disabled </a:t>
            </a:r>
            <a:r>
              <a:rPr lang="en-US" altLang="zh-TW" b="1" dirty="0">
                <a:solidFill>
                  <a:srgbClr val="0233BE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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b="0" dirty="0"/>
              <a:t>Near end of phase, MapReduce spawn </a:t>
            </a:r>
            <a:r>
              <a:rPr kumimoji="1" lang="en-US" altLang="zh-CN" dirty="0">
                <a:solidFill>
                  <a:srgbClr val="C00000"/>
                </a:solidFill>
              </a:rPr>
              <a:t>backup copies of tasks</a:t>
            </a:r>
          </a:p>
          <a:p>
            <a:pPr lvl="1"/>
            <a:r>
              <a:rPr kumimoji="1" lang="en-US" altLang="zh-CN" dirty="0"/>
              <a:t>Whichever one finishes </a:t>
            </a:r>
            <a:r>
              <a:rPr kumimoji="1" lang="en-US" altLang="zh-CN" b="1" dirty="0">
                <a:solidFill>
                  <a:srgbClr val="C00000"/>
                </a:solidFill>
              </a:rPr>
              <a:t>first</a:t>
            </a:r>
            <a:r>
              <a:rPr kumimoji="1" lang="en-US" altLang="zh-CN" dirty="0"/>
              <a:t> “wins” </a:t>
            </a:r>
            <a:r>
              <a:rPr lang="en-US" altLang="zh-TW" b="1" dirty="0">
                <a:solidFill>
                  <a:srgbClr val="FF0066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</a:t>
            </a:r>
          </a:p>
          <a:p>
            <a:pPr lvl="1"/>
            <a:r>
              <a:rPr kumimoji="1" lang="en-US" altLang="zh-CN" dirty="0"/>
              <a:t>Dramatically shortens job completion time:</a:t>
            </a:r>
            <a:r>
              <a:rPr kumimoji="1" lang="zh-CN" altLang="en-US" b="0" dirty="0"/>
              <a:t>“</a:t>
            </a:r>
            <a:r>
              <a:rPr kumimoji="1" lang="en" altLang="zh-CN" i="1" u="sng" dirty="0"/>
              <a:t>significantly reduces the time to complete large MapReduce operations </a:t>
            </a:r>
            <a:r>
              <a:rPr kumimoji="1" lang="zh-CN" altLang="en-US" b="0" dirty="0"/>
              <a:t>”</a:t>
            </a:r>
            <a:r>
              <a:rPr kumimoji="1" lang="en-US" altLang="zh-CN" b="0" dirty="0"/>
              <a:t>(check the paper)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E430B-B8D0-9D43-906E-36FB7E99F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909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35502-6888-7C4A-A7F5-2BDC5332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MapReduce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22053-FF7B-9D4B-B4BB-E1716969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Get a lot of data from </a:t>
            </a:r>
            <a:r>
              <a:rPr kumimoji="1" lang="en-US" altLang="zh-CN" dirty="0">
                <a:solidFill>
                  <a:srgbClr val="C00000"/>
                </a:solidFill>
              </a:rPr>
              <a:t>input</a:t>
            </a:r>
            <a:r>
              <a:rPr kumimoji="1" lang="en-US" altLang="zh-CN" b="0" dirty="0"/>
              <a:t> files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Map</a:t>
            </a:r>
          </a:p>
          <a:p>
            <a:pPr lvl="1"/>
            <a:r>
              <a:rPr kumimoji="1" lang="en-US" altLang="zh-CN" dirty="0"/>
              <a:t>Parse &amp; extract items of interest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Partition &amp; Sort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Reduce</a:t>
            </a:r>
          </a:p>
          <a:p>
            <a:pPr lvl="1"/>
            <a:r>
              <a:rPr kumimoji="1" lang="en-US" altLang="zh-CN" dirty="0"/>
              <a:t>Aggregate results</a:t>
            </a:r>
          </a:p>
          <a:p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Write results to </a:t>
            </a:r>
            <a:r>
              <a:rPr kumimoji="1" lang="en-US" altLang="zh-CN" dirty="0">
                <a:solidFill>
                  <a:srgbClr val="C00000"/>
                </a:solidFill>
              </a:rPr>
              <a:t>output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files</a:t>
            </a:r>
          </a:p>
          <a:p>
            <a:r>
              <a:rPr lang="en-US" altLang="zh-CN" b="0" u="sng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All the other issues, scheduling, fault-tolerance, data partitioning, are handled by the framework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5B7A6-5BB6-1F45-BC6E-487768AA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07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35502-6888-7C4A-A7F5-2BDC5332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MapReduce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522053-FF7B-9D4B-B4BB-E1716969C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The user does not need to care </a:t>
            </a:r>
            <a:r>
              <a:rPr kumimoji="1" lang="en-US" altLang="zh-CN" b="0" strike="sngStrike" dirty="0"/>
              <a:t>concurrency</a:t>
            </a:r>
            <a:r>
              <a:rPr kumimoji="1" lang="en-US" altLang="zh-CN" b="0" dirty="0"/>
              <a:t>, </a:t>
            </a:r>
            <a:r>
              <a:rPr kumimoji="1" lang="en-US" altLang="zh-CN" b="0" strike="sngStrike" dirty="0"/>
              <a:t>fault-tolerant</a:t>
            </a:r>
            <a:r>
              <a:rPr kumimoji="1" lang="en-US" altLang="zh-CN" b="0" dirty="0"/>
              <a:t>, </a:t>
            </a:r>
            <a:r>
              <a:rPr kumimoji="1" lang="en-US" altLang="zh-CN" b="0" strike="sngStrike" dirty="0"/>
              <a:t>data transfer</a:t>
            </a:r>
            <a:r>
              <a:rPr kumimoji="1" lang="en-US" altLang="zh-CN" b="0" dirty="0"/>
              <a:t>, etc. </a:t>
            </a:r>
          </a:p>
          <a:p>
            <a:r>
              <a:rPr kumimoji="1" lang="en-US" altLang="zh-CN" b="0" dirty="0"/>
              <a:t>Effects: Reduce the user code burden and quality: </a:t>
            </a:r>
          </a:p>
          <a:p>
            <a:pPr lvl="1"/>
            <a:r>
              <a:rPr kumimoji="1" lang="en-US" altLang="zh-CN" dirty="0"/>
              <a:t>Sort: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 needs 50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</a:t>
            </a:r>
          </a:p>
          <a:p>
            <a:pPr lvl="1"/>
            <a:r>
              <a:rPr kumimoji="1" lang="en-US" altLang="zh-CN" b="0" dirty="0"/>
              <a:t>Indexing: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reduce the code lines from 3800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L</a:t>
            </a:r>
            <a:r>
              <a:rPr kumimoji="1" lang="en-US" altLang="zh-CN" dirty="0"/>
              <a:t>oC to 700LoC</a:t>
            </a:r>
            <a:r>
              <a:rPr kumimoji="1" lang="zh-CN" altLang="en-US" dirty="0"/>
              <a:t> 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5B7A6-5BB6-1F45-BC6E-487768AA8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85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48F68-C0D2-F8AA-6CC3-C61EB5B1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MapReduce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934A1-F3CD-D242-AB5D-3782D2682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690523" cy="416765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Pros:</a:t>
            </a:r>
          </a:p>
          <a:p>
            <a:pPr lvl="1"/>
            <a:r>
              <a:rPr kumimoji="1" lang="en-US" altLang="zh-CN" dirty="0"/>
              <a:t>Easy to scale</a:t>
            </a:r>
          </a:p>
          <a:p>
            <a:pPr lvl="1"/>
            <a:r>
              <a:rPr kumimoji="1" lang="en-US" altLang="zh-CN" dirty="0"/>
              <a:t>Fault tolerant </a:t>
            </a:r>
          </a:p>
          <a:p>
            <a:pPr lvl="1"/>
            <a:r>
              <a:rPr kumimoji="1" lang="en-US" altLang="zh-CN" dirty="0"/>
              <a:t>Good performance (depends!)</a:t>
            </a:r>
          </a:p>
          <a:p>
            <a:pPr lvl="2"/>
            <a:r>
              <a:rPr kumimoji="1" lang="en-US" altLang="zh-CN" sz="1800" dirty="0"/>
              <a:t>Good for tasks that suits MapReduce, e.g., wordcount </a:t>
            </a:r>
          </a:p>
          <a:p>
            <a:r>
              <a:rPr kumimoji="1" lang="en-US" altLang="zh-CN" dirty="0"/>
              <a:t>Cons </a:t>
            </a:r>
          </a:p>
          <a:p>
            <a:pPr lvl="1"/>
            <a:r>
              <a:rPr kumimoji="1" lang="en-US" altLang="zh-CN" dirty="0"/>
              <a:t>Limited programming abstraction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8AF4AC-147E-2E1B-7146-E83F9F99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FCCE80-02E7-ABC7-3B7B-C766B0F2A284}"/>
              </a:ext>
            </a:extLst>
          </p:cNvPr>
          <p:cNvGrpSpPr/>
          <p:nvPr/>
        </p:nvGrpSpPr>
        <p:grpSpPr>
          <a:xfrm>
            <a:off x="4183440" y="1485792"/>
            <a:ext cx="4905419" cy="3471841"/>
            <a:chOff x="3938787" y="1490302"/>
            <a:chExt cx="5208447" cy="363328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4806379-F9E0-544A-7C40-C01433F94CC7}"/>
                </a:ext>
              </a:extLst>
            </p:cNvPr>
            <p:cNvSpPr/>
            <p:nvPr/>
          </p:nvSpPr>
          <p:spPr>
            <a:xfrm>
              <a:off x="5962809" y="1490302"/>
              <a:ext cx="1298987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Scalability</a:t>
              </a:r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B4FA07C-2B5B-D2F2-0358-D851DB6A58AD}"/>
                </a:ext>
              </a:extLst>
            </p:cNvPr>
            <p:cNvSpPr/>
            <p:nvPr/>
          </p:nvSpPr>
          <p:spPr>
            <a:xfrm>
              <a:off x="4572000" y="4737080"/>
              <a:ext cx="1530463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Consistency</a:t>
              </a:r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267C76E-661F-E4D5-305A-B688621FA4C7}"/>
                </a:ext>
              </a:extLst>
            </p:cNvPr>
            <p:cNvSpPr/>
            <p:nvPr/>
          </p:nvSpPr>
          <p:spPr>
            <a:xfrm>
              <a:off x="6950899" y="4737080"/>
              <a:ext cx="1884485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Fault tolerance 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15E04B-47CD-7AFA-80F4-8C4936929E24}"/>
                </a:ext>
              </a:extLst>
            </p:cNvPr>
            <p:cNvSpPr/>
            <p:nvPr/>
          </p:nvSpPr>
          <p:spPr>
            <a:xfrm>
              <a:off x="3938787" y="2142936"/>
              <a:ext cx="1639392" cy="6763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Ease of </a:t>
              </a:r>
            </a:p>
            <a:p>
              <a:r>
                <a:rPr kumimoji="1" lang="en-US" altLang="zh-CN" dirty="0"/>
                <a:t>programming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87CD2B5-283C-ED01-2F0B-0A046E4DE769}"/>
                </a:ext>
              </a:extLst>
            </p:cNvPr>
            <p:cNvSpPr/>
            <p:nvPr/>
          </p:nvSpPr>
          <p:spPr>
            <a:xfrm>
              <a:off x="7548691" y="2281436"/>
              <a:ext cx="1598543" cy="386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Performance</a:t>
              </a:r>
              <a:endParaRPr lang="zh-CN" altLang="en-US" dirty="0"/>
            </a:p>
          </p:txBody>
        </p:sp>
        <p:sp>
          <p:nvSpPr>
            <p:cNvPr id="11" name="多边形">
              <a:extLst>
                <a:ext uri="{FF2B5EF4-FFF2-40B4-BE49-F238E27FC236}">
                  <a16:creationId xmlns:a16="http://schemas.microsoft.com/office/drawing/2014/main" id="{F6FE1555-CFB9-949E-2A1A-B6A29BD730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2010" y="1972096"/>
              <a:ext cx="2825010" cy="2608246"/>
            </a:xfrm>
            <a:prstGeom prst="pentagon">
              <a:avLst/>
            </a:prstGeom>
            <a:noFill/>
            <a:ln w="6350">
              <a:solidFill>
                <a:schemeClr val="tx2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多边形">
              <a:extLst>
                <a:ext uri="{FF2B5EF4-FFF2-40B4-BE49-F238E27FC236}">
                  <a16:creationId xmlns:a16="http://schemas.microsoft.com/office/drawing/2014/main" id="{F3C61DAC-8FA3-69B5-CD86-E16FFE475B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85833" y="2836164"/>
              <a:ext cx="1668636" cy="1772433"/>
            </a:xfrm>
            <a:custGeom>
              <a:avLst/>
              <a:gdLst>
                <a:gd name="connsiteX0" fmla="*/ 0 w 300020"/>
                <a:gd name="connsiteY0" fmla="*/ 105804 h 276999"/>
                <a:gd name="connsiteX1" fmla="*/ 150010 w 300020"/>
                <a:gd name="connsiteY1" fmla="*/ 0 h 276999"/>
                <a:gd name="connsiteX2" fmla="*/ 300020 w 300020"/>
                <a:gd name="connsiteY2" fmla="*/ 105804 h 276999"/>
                <a:gd name="connsiteX3" fmla="*/ 242721 w 300020"/>
                <a:gd name="connsiteY3" fmla="*/ 276998 h 276999"/>
                <a:gd name="connsiteX4" fmla="*/ 57299 w 300020"/>
                <a:gd name="connsiteY4" fmla="*/ 276998 h 276999"/>
                <a:gd name="connsiteX5" fmla="*/ 0 w 300020"/>
                <a:gd name="connsiteY5" fmla="*/ 105804 h 276999"/>
                <a:gd name="connsiteX0" fmla="*/ 0 w 300020"/>
                <a:gd name="connsiteY0" fmla="*/ 285418 h 456612"/>
                <a:gd name="connsiteX1" fmla="*/ 133681 w 300020"/>
                <a:gd name="connsiteY1" fmla="*/ 0 h 456612"/>
                <a:gd name="connsiteX2" fmla="*/ 300020 w 300020"/>
                <a:gd name="connsiteY2" fmla="*/ 285418 h 456612"/>
                <a:gd name="connsiteX3" fmla="*/ 242721 w 300020"/>
                <a:gd name="connsiteY3" fmla="*/ 456612 h 456612"/>
                <a:gd name="connsiteX4" fmla="*/ 57299 w 300020"/>
                <a:gd name="connsiteY4" fmla="*/ 456612 h 456612"/>
                <a:gd name="connsiteX5" fmla="*/ 0 w 300020"/>
                <a:gd name="connsiteY5" fmla="*/ 285418 h 456612"/>
                <a:gd name="connsiteX0" fmla="*/ 0 w 300020"/>
                <a:gd name="connsiteY0" fmla="*/ 269090 h 440284"/>
                <a:gd name="connsiteX1" fmla="*/ 133681 w 300020"/>
                <a:gd name="connsiteY1" fmla="*/ 0 h 440284"/>
                <a:gd name="connsiteX2" fmla="*/ 300020 w 300020"/>
                <a:gd name="connsiteY2" fmla="*/ 269090 h 440284"/>
                <a:gd name="connsiteX3" fmla="*/ 242721 w 300020"/>
                <a:gd name="connsiteY3" fmla="*/ 440284 h 440284"/>
                <a:gd name="connsiteX4" fmla="*/ 57299 w 300020"/>
                <a:gd name="connsiteY4" fmla="*/ 440284 h 440284"/>
                <a:gd name="connsiteX5" fmla="*/ 0 w 300020"/>
                <a:gd name="connsiteY5" fmla="*/ 269090 h 440284"/>
                <a:gd name="connsiteX0" fmla="*/ 0 w 471470"/>
                <a:gd name="connsiteY0" fmla="*/ 269090 h 440284"/>
                <a:gd name="connsiteX1" fmla="*/ 133681 w 471470"/>
                <a:gd name="connsiteY1" fmla="*/ 0 h 440284"/>
                <a:gd name="connsiteX2" fmla="*/ 471470 w 471470"/>
                <a:gd name="connsiteY2" fmla="*/ 228268 h 440284"/>
                <a:gd name="connsiteX3" fmla="*/ 242721 w 471470"/>
                <a:gd name="connsiteY3" fmla="*/ 440284 h 440284"/>
                <a:gd name="connsiteX4" fmla="*/ 57299 w 471470"/>
                <a:gd name="connsiteY4" fmla="*/ 440284 h 440284"/>
                <a:gd name="connsiteX5" fmla="*/ 0 w 471470"/>
                <a:gd name="connsiteY5" fmla="*/ 269090 h 440284"/>
                <a:gd name="connsiteX0" fmla="*/ 0 w 471470"/>
                <a:gd name="connsiteY0" fmla="*/ 269090 h 570912"/>
                <a:gd name="connsiteX1" fmla="*/ 133681 w 471470"/>
                <a:gd name="connsiteY1" fmla="*/ 0 h 570912"/>
                <a:gd name="connsiteX2" fmla="*/ 471470 w 471470"/>
                <a:gd name="connsiteY2" fmla="*/ 228268 h 570912"/>
                <a:gd name="connsiteX3" fmla="*/ 332528 w 471470"/>
                <a:gd name="connsiteY3" fmla="*/ 570912 h 570912"/>
                <a:gd name="connsiteX4" fmla="*/ 57299 w 471470"/>
                <a:gd name="connsiteY4" fmla="*/ 440284 h 570912"/>
                <a:gd name="connsiteX5" fmla="*/ 0 w 471470"/>
                <a:gd name="connsiteY5" fmla="*/ 269090 h 570912"/>
                <a:gd name="connsiteX0" fmla="*/ 0 w 471470"/>
                <a:gd name="connsiteY0" fmla="*/ 269090 h 562748"/>
                <a:gd name="connsiteX1" fmla="*/ 133681 w 471470"/>
                <a:gd name="connsiteY1" fmla="*/ 0 h 562748"/>
                <a:gd name="connsiteX2" fmla="*/ 471470 w 471470"/>
                <a:gd name="connsiteY2" fmla="*/ 228268 h 562748"/>
                <a:gd name="connsiteX3" fmla="*/ 308035 w 471470"/>
                <a:gd name="connsiteY3" fmla="*/ 562748 h 562748"/>
                <a:gd name="connsiteX4" fmla="*/ 57299 w 471470"/>
                <a:gd name="connsiteY4" fmla="*/ 440284 h 562748"/>
                <a:gd name="connsiteX5" fmla="*/ 0 w 471470"/>
                <a:gd name="connsiteY5" fmla="*/ 269090 h 562748"/>
                <a:gd name="connsiteX0" fmla="*/ 8016 w 479486"/>
                <a:gd name="connsiteY0" fmla="*/ 269090 h 562748"/>
                <a:gd name="connsiteX1" fmla="*/ 141697 w 479486"/>
                <a:gd name="connsiteY1" fmla="*/ 0 h 562748"/>
                <a:gd name="connsiteX2" fmla="*/ 479486 w 479486"/>
                <a:gd name="connsiteY2" fmla="*/ 228268 h 562748"/>
                <a:gd name="connsiteX3" fmla="*/ 316051 w 479486"/>
                <a:gd name="connsiteY3" fmla="*/ 562748 h 562748"/>
                <a:gd name="connsiteX4" fmla="*/ 0 w 479486"/>
                <a:gd name="connsiteY4" fmla="*/ 472942 h 562748"/>
                <a:gd name="connsiteX5" fmla="*/ 8016 w 479486"/>
                <a:gd name="connsiteY5" fmla="*/ 269090 h 562748"/>
                <a:gd name="connsiteX0" fmla="*/ 8016 w 479486"/>
                <a:gd name="connsiteY0" fmla="*/ 260926 h 554584"/>
                <a:gd name="connsiteX1" fmla="*/ 158026 w 479486"/>
                <a:gd name="connsiteY1" fmla="*/ 0 h 554584"/>
                <a:gd name="connsiteX2" fmla="*/ 479486 w 479486"/>
                <a:gd name="connsiteY2" fmla="*/ 220104 h 554584"/>
                <a:gd name="connsiteX3" fmla="*/ 316051 w 479486"/>
                <a:gd name="connsiteY3" fmla="*/ 554584 h 554584"/>
                <a:gd name="connsiteX4" fmla="*/ 0 w 479486"/>
                <a:gd name="connsiteY4" fmla="*/ 464778 h 554584"/>
                <a:gd name="connsiteX5" fmla="*/ 8016 w 479486"/>
                <a:gd name="connsiteY5" fmla="*/ 260926 h 554584"/>
                <a:gd name="connsiteX0" fmla="*/ 0 w 471470"/>
                <a:gd name="connsiteY0" fmla="*/ 260926 h 554584"/>
                <a:gd name="connsiteX1" fmla="*/ 150010 w 471470"/>
                <a:gd name="connsiteY1" fmla="*/ 0 h 554584"/>
                <a:gd name="connsiteX2" fmla="*/ 471470 w 471470"/>
                <a:gd name="connsiteY2" fmla="*/ 220104 h 554584"/>
                <a:gd name="connsiteX3" fmla="*/ 308035 w 471470"/>
                <a:gd name="connsiteY3" fmla="*/ 554584 h 554584"/>
                <a:gd name="connsiteX4" fmla="*/ 49134 w 471470"/>
                <a:gd name="connsiteY4" fmla="*/ 440285 h 554584"/>
                <a:gd name="connsiteX5" fmla="*/ 0 w 471470"/>
                <a:gd name="connsiteY5" fmla="*/ 260926 h 554584"/>
                <a:gd name="connsiteX0" fmla="*/ 0 w 471470"/>
                <a:gd name="connsiteY0" fmla="*/ 260926 h 570912"/>
                <a:gd name="connsiteX1" fmla="*/ 150010 w 471470"/>
                <a:gd name="connsiteY1" fmla="*/ 0 h 570912"/>
                <a:gd name="connsiteX2" fmla="*/ 471470 w 471470"/>
                <a:gd name="connsiteY2" fmla="*/ 220104 h 570912"/>
                <a:gd name="connsiteX3" fmla="*/ 348856 w 471470"/>
                <a:gd name="connsiteY3" fmla="*/ 570912 h 570912"/>
                <a:gd name="connsiteX4" fmla="*/ 49134 w 471470"/>
                <a:gd name="connsiteY4" fmla="*/ 440285 h 570912"/>
                <a:gd name="connsiteX5" fmla="*/ 0 w 471470"/>
                <a:gd name="connsiteY5" fmla="*/ 260926 h 570912"/>
                <a:gd name="connsiteX0" fmla="*/ 0 w 471470"/>
                <a:gd name="connsiteY0" fmla="*/ 270070 h 580056"/>
                <a:gd name="connsiteX1" fmla="*/ 140866 w 471470"/>
                <a:gd name="connsiteY1" fmla="*/ 0 h 580056"/>
                <a:gd name="connsiteX2" fmla="*/ 471470 w 471470"/>
                <a:gd name="connsiteY2" fmla="*/ 229248 h 580056"/>
                <a:gd name="connsiteX3" fmla="*/ 348856 w 471470"/>
                <a:gd name="connsiteY3" fmla="*/ 580056 h 580056"/>
                <a:gd name="connsiteX4" fmla="*/ 49134 w 471470"/>
                <a:gd name="connsiteY4" fmla="*/ 449429 h 580056"/>
                <a:gd name="connsiteX5" fmla="*/ 0 w 471470"/>
                <a:gd name="connsiteY5" fmla="*/ 270070 h 580056"/>
                <a:gd name="connsiteX0" fmla="*/ 0 w 471470"/>
                <a:gd name="connsiteY0" fmla="*/ 251782 h 561768"/>
                <a:gd name="connsiteX1" fmla="*/ 131722 w 471470"/>
                <a:gd name="connsiteY1" fmla="*/ 0 h 561768"/>
                <a:gd name="connsiteX2" fmla="*/ 471470 w 471470"/>
                <a:gd name="connsiteY2" fmla="*/ 210960 h 561768"/>
                <a:gd name="connsiteX3" fmla="*/ 348856 w 471470"/>
                <a:gd name="connsiteY3" fmla="*/ 561768 h 561768"/>
                <a:gd name="connsiteX4" fmla="*/ 49134 w 471470"/>
                <a:gd name="connsiteY4" fmla="*/ 431141 h 561768"/>
                <a:gd name="connsiteX5" fmla="*/ 0 w 471470"/>
                <a:gd name="connsiteY5" fmla="*/ 251782 h 561768"/>
                <a:gd name="connsiteX0" fmla="*/ 0 w 471470"/>
                <a:gd name="connsiteY0" fmla="*/ 260926 h 570912"/>
                <a:gd name="connsiteX1" fmla="*/ 168298 w 471470"/>
                <a:gd name="connsiteY1" fmla="*/ 0 h 570912"/>
                <a:gd name="connsiteX2" fmla="*/ 471470 w 471470"/>
                <a:gd name="connsiteY2" fmla="*/ 220104 h 570912"/>
                <a:gd name="connsiteX3" fmla="*/ 348856 w 471470"/>
                <a:gd name="connsiteY3" fmla="*/ 570912 h 570912"/>
                <a:gd name="connsiteX4" fmla="*/ 49134 w 471470"/>
                <a:gd name="connsiteY4" fmla="*/ 440285 h 570912"/>
                <a:gd name="connsiteX5" fmla="*/ 0 w 471470"/>
                <a:gd name="connsiteY5" fmla="*/ 260926 h 570912"/>
                <a:gd name="connsiteX0" fmla="*/ 0 w 706873"/>
                <a:gd name="connsiteY0" fmla="*/ 284176 h 570912"/>
                <a:gd name="connsiteX1" fmla="*/ 403701 w 706873"/>
                <a:gd name="connsiteY1" fmla="*/ 0 h 570912"/>
                <a:gd name="connsiteX2" fmla="*/ 706873 w 706873"/>
                <a:gd name="connsiteY2" fmla="*/ 220104 h 570912"/>
                <a:gd name="connsiteX3" fmla="*/ 584259 w 706873"/>
                <a:gd name="connsiteY3" fmla="*/ 570912 h 570912"/>
                <a:gd name="connsiteX4" fmla="*/ 284537 w 706873"/>
                <a:gd name="connsiteY4" fmla="*/ 440285 h 570912"/>
                <a:gd name="connsiteX5" fmla="*/ 0 w 706873"/>
                <a:gd name="connsiteY5" fmla="*/ 284176 h 570912"/>
                <a:gd name="connsiteX0" fmla="*/ 0 w 706873"/>
                <a:gd name="connsiteY0" fmla="*/ 223146 h 509882"/>
                <a:gd name="connsiteX1" fmla="*/ 403701 w 706873"/>
                <a:gd name="connsiteY1" fmla="*/ 0 h 509882"/>
                <a:gd name="connsiteX2" fmla="*/ 706873 w 706873"/>
                <a:gd name="connsiteY2" fmla="*/ 159074 h 509882"/>
                <a:gd name="connsiteX3" fmla="*/ 584259 w 706873"/>
                <a:gd name="connsiteY3" fmla="*/ 509882 h 509882"/>
                <a:gd name="connsiteX4" fmla="*/ 284537 w 706873"/>
                <a:gd name="connsiteY4" fmla="*/ 379255 h 509882"/>
                <a:gd name="connsiteX5" fmla="*/ 0 w 706873"/>
                <a:gd name="connsiteY5" fmla="*/ 223146 h 509882"/>
                <a:gd name="connsiteX0" fmla="*/ 0 w 640030"/>
                <a:gd name="connsiteY0" fmla="*/ 223146 h 509882"/>
                <a:gd name="connsiteX1" fmla="*/ 403701 w 640030"/>
                <a:gd name="connsiteY1" fmla="*/ 0 h 509882"/>
                <a:gd name="connsiteX2" fmla="*/ 640030 w 640030"/>
                <a:gd name="connsiteY2" fmla="*/ 240448 h 509882"/>
                <a:gd name="connsiteX3" fmla="*/ 584259 w 640030"/>
                <a:gd name="connsiteY3" fmla="*/ 509882 h 509882"/>
                <a:gd name="connsiteX4" fmla="*/ 284537 w 640030"/>
                <a:gd name="connsiteY4" fmla="*/ 379255 h 509882"/>
                <a:gd name="connsiteX5" fmla="*/ 0 w 640030"/>
                <a:gd name="connsiteY5" fmla="*/ 223146 h 509882"/>
                <a:gd name="connsiteX0" fmla="*/ 0 w 640030"/>
                <a:gd name="connsiteY0" fmla="*/ 223146 h 681349"/>
                <a:gd name="connsiteX1" fmla="*/ 403701 w 640030"/>
                <a:gd name="connsiteY1" fmla="*/ 0 h 681349"/>
                <a:gd name="connsiteX2" fmla="*/ 640030 w 640030"/>
                <a:gd name="connsiteY2" fmla="*/ 240448 h 681349"/>
                <a:gd name="connsiteX3" fmla="*/ 639477 w 640030"/>
                <a:gd name="connsiteY3" fmla="*/ 681349 h 681349"/>
                <a:gd name="connsiteX4" fmla="*/ 284537 w 640030"/>
                <a:gd name="connsiteY4" fmla="*/ 379255 h 681349"/>
                <a:gd name="connsiteX5" fmla="*/ 0 w 640030"/>
                <a:gd name="connsiteY5" fmla="*/ 223146 h 681349"/>
                <a:gd name="connsiteX0" fmla="*/ 0 w 640030"/>
                <a:gd name="connsiteY0" fmla="*/ 223146 h 693126"/>
                <a:gd name="connsiteX1" fmla="*/ 403701 w 640030"/>
                <a:gd name="connsiteY1" fmla="*/ 0 h 693126"/>
                <a:gd name="connsiteX2" fmla="*/ 640030 w 640030"/>
                <a:gd name="connsiteY2" fmla="*/ 240448 h 693126"/>
                <a:gd name="connsiteX3" fmla="*/ 639477 w 640030"/>
                <a:gd name="connsiteY3" fmla="*/ 681349 h 693126"/>
                <a:gd name="connsiteX4" fmla="*/ 153757 w 640030"/>
                <a:gd name="connsiteY4" fmla="*/ 693126 h 693126"/>
                <a:gd name="connsiteX5" fmla="*/ 0 w 640030"/>
                <a:gd name="connsiteY5" fmla="*/ 223146 h 693126"/>
                <a:gd name="connsiteX0" fmla="*/ 0 w 640030"/>
                <a:gd name="connsiteY0" fmla="*/ 170834 h 640814"/>
                <a:gd name="connsiteX1" fmla="*/ 415326 w 640030"/>
                <a:gd name="connsiteY1" fmla="*/ 0 h 640814"/>
                <a:gd name="connsiteX2" fmla="*/ 640030 w 640030"/>
                <a:gd name="connsiteY2" fmla="*/ 188136 h 640814"/>
                <a:gd name="connsiteX3" fmla="*/ 639477 w 640030"/>
                <a:gd name="connsiteY3" fmla="*/ 629037 h 640814"/>
                <a:gd name="connsiteX4" fmla="*/ 153757 w 640030"/>
                <a:gd name="connsiteY4" fmla="*/ 640814 h 640814"/>
                <a:gd name="connsiteX5" fmla="*/ 0 w 640030"/>
                <a:gd name="connsiteY5" fmla="*/ 170834 h 640814"/>
                <a:gd name="connsiteX0" fmla="*/ 0 w 639477"/>
                <a:gd name="connsiteY0" fmla="*/ 170834 h 640814"/>
                <a:gd name="connsiteX1" fmla="*/ 415326 w 639477"/>
                <a:gd name="connsiteY1" fmla="*/ 0 h 640814"/>
                <a:gd name="connsiteX2" fmla="*/ 584812 w 639477"/>
                <a:gd name="connsiteY2" fmla="*/ 211386 h 640814"/>
                <a:gd name="connsiteX3" fmla="*/ 639477 w 639477"/>
                <a:gd name="connsiteY3" fmla="*/ 629037 h 640814"/>
                <a:gd name="connsiteX4" fmla="*/ 153757 w 639477"/>
                <a:gd name="connsiteY4" fmla="*/ 640814 h 640814"/>
                <a:gd name="connsiteX5" fmla="*/ 0 w 639477"/>
                <a:gd name="connsiteY5" fmla="*/ 170834 h 640814"/>
                <a:gd name="connsiteX0" fmla="*/ 0 w 639477"/>
                <a:gd name="connsiteY0" fmla="*/ 170834 h 640814"/>
                <a:gd name="connsiteX1" fmla="*/ 415326 w 639477"/>
                <a:gd name="connsiteY1" fmla="*/ 0 h 640814"/>
                <a:gd name="connsiteX2" fmla="*/ 584812 w 639477"/>
                <a:gd name="connsiteY2" fmla="*/ 211386 h 640814"/>
                <a:gd name="connsiteX3" fmla="*/ 639477 w 639477"/>
                <a:gd name="connsiteY3" fmla="*/ 629037 h 640814"/>
                <a:gd name="connsiteX4" fmla="*/ 153757 w 639477"/>
                <a:gd name="connsiteY4" fmla="*/ 640814 h 640814"/>
                <a:gd name="connsiteX5" fmla="*/ 0 w 639477"/>
                <a:gd name="connsiteY5" fmla="*/ 170834 h 640814"/>
                <a:gd name="connsiteX0" fmla="*/ 0 w 613322"/>
                <a:gd name="connsiteY0" fmla="*/ 170834 h 640814"/>
                <a:gd name="connsiteX1" fmla="*/ 415326 w 613322"/>
                <a:gd name="connsiteY1" fmla="*/ 0 h 640814"/>
                <a:gd name="connsiteX2" fmla="*/ 584812 w 613322"/>
                <a:gd name="connsiteY2" fmla="*/ 211386 h 640814"/>
                <a:gd name="connsiteX3" fmla="*/ 613321 w 613322"/>
                <a:gd name="connsiteY3" fmla="*/ 565100 h 640814"/>
                <a:gd name="connsiteX4" fmla="*/ 153757 w 613322"/>
                <a:gd name="connsiteY4" fmla="*/ 640814 h 640814"/>
                <a:gd name="connsiteX5" fmla="*/ 0 w 613322"/>
                <a:gd name="connsiteY5" fmla="*/ 170834 h 640814"/>
                <a:gd name="connsiteX0" fmla="*/ 0 w 613321"/>
                <a:gd name="connsiteY0" fmla="*/ 170834 h 640814"/>
                <a:gd name="connsiteX1" fmla="*/ 415326 w 613321"/>
                <a:gd name="connsiteY1" fmla="*/ 0 h 640814"/>
                <a:gd name="connsiteX2" fmla="*/ 584812 w 613321"/>
                <a:gd name="connsiteY2" fmla="*/ 211386 h 640814"/>
                <a:gd name="connsiteX3" fmla="*/ 613321 w 613321"/>
                <a:gd name="connsiteY3" fmla="*/ 565100 h 640814"/>
                <a:gd name="connsiteX4" fmla="*/ 153757 w 613321"/>
                <a:gd name="connsiteY4" fmla="*/ 640814 h 640814"/>
                <a:gd name="connsiteX5" fmla="*/ 0 w 613321"/>
                <a:gd name="connsiteY5" fmla="*/ 170834 h 640814"/>
                <a:gd name="connsiteX0" fmla="*/ 0 w 613321"/>
                <a:gd name="connsiteY0" fmla="*/ 170834 h 640814"/>
                <a:gd name="connsiteX1" fmla="*/ 415326 w 613321"/>
                <a:gd name="connsiteY1" fmla="*/ 0 h 640814"/>
                <a:gd name="connsiteX2" fmla="*/ 449039 w 613321"/>
                <a:gd name="connsiteY2" fmla="*/ 269172 h 640814"/>
                <a:gd name="connsiteX3" fmla="*/ 613321 w 613321"/>
                <a:gd name="connsiteY3" fmla="*/ 565100 h 640814"/>
                <a:gd name="connsiteX4" fmla="*/ 153757 w 613321"/>
                <a:gd name="connsiteY4" fmla="*/ 640814 h 640814"/>
                <a:gd name="connsiteX5" fmla="*/ 0 w 613321"/>
                <a:gd name="connsiteY5" fmla="*/ 170834 h 640814"/>
                <a:gd name="connsiteX0" fmla="*/ 0 w 613321"/>
                <a:gd name="connsiteY0" fmla="*/ 170834 h 640814"/>
                <a:gd name="connsiteX1" fmla="*/ 415326 w 613321"/>
                <a:gd name="connsiteY1" fmla="*/ 0 h 640814"/>
                <a:gd name="connsiteX2" fmla="*/ 455211 w 613321"/>
                <a:gd name="connsiteY2" fmla="*/ 278296 h 640814"/>
                <a:gd name="connsiteX3" fmla="*/ 613321 w 613321"/>
                <a:gd name="connsiteY3" fmla="*/ 565100 h 640814"/>
                <a:gd name="connsiteX4" fmla="*/ 153757 w 613321"/>
                <a:gd name="connsiteY4" fmla="*/ 640814 h 640814"/>
                <a:gd name="connsiteX5" fmla="*/ 0 w 613321"/>
                <a:gd name="connsiteY5" fmla="*/ 170834 h 640814"/>
                <a:gd name="connsiteX0" fmla="*/ 0 w 613321"/>
                <a:gd name="connsiteY0" fmla="*/ 106966 h 576946"/>
                <a:gd name="connsiteX1" fmla="*/ 393726 w 613321"/>
                <a:gd name="connsiteY1" fmla="*/ 0 h 576946"/>
                <a:gd name="connsiteX2" fmla="*/ 455211 w 613321"/>
                <a:gd name="connsiteY2" fmla="*/ 214428 h 576946"/>
                <a:gd name="connsiteX3" fmla="*/ 613321 w 613321"/>
                <a:gd name="connsiteY3" fmla="*/ 501232 h 576946"/>
                <a:gd name="connsiteX4" fmla="*/ 153757 w 613321"/>
                <a:gd name="connsiteY4" fmla="*/ 576946 h 576946"/>
                <a:gd name="connsiteX5" fmla="*/ 0 w 613321"/>
                <a:gd name="connsiteY5" fmla="*/ 106966 h 576946"/>
                <a:gd name="connsiteX0" fmla="*/ 0 w 613321"/>
                <a:gd name="connsiteY0" fmla="*/ 37015 h 506995"/>
                <a:gd name="connsiteX1" fmla="*/ 406069 w 613321"/>
                <a:gd name="connsiteY1" fmla="*/ 0 h 506995"/>
                <a:gd name="connsiteX2" fmla="*/ 455211 w 613321"/>
                <a:gd name="connsiteY2" fmla="*/ 144477 h 506995"/>
                <a:gd name="connsiteX3" fmla="*/ 613321 w 613321"/>
                <a:gd name="connsiteY3" fmla="*/ 431281 h 506995"/>
                <a:gd name="connsiteX4" fmla="*/ 153757 w 613321"/>
                <a:gd name="connsiteY4" fmla="*/ 506995 h 506995"/>
                <a:gd name="connsiteX5" fmla="*/ 0 w 613321"/>
                <a:gd name="connsiteY5" fmla="*/ 37015 h 506995"/>
                <a:gd name="connsiteX0" fmla="*/ 0 w 613321"/>
                <a:gd name="connsiteY0" fmla="*/ 37015 h 506995"/>
                <a:gd name="connsiteX1" fmla="*/ 406069 w 613321"/>
                <a:gd name="connsiteY1" fmla="*/ 0 h 506995"/>
                <a:gd name="connsiteX2" fmla="*/ 464468 w 613321"/>
                <a:gd name="connsiteY2" fmla="*/ 177932 h 506995"/>
                <a:gd name="connsiteX3" fmla="*/ 613321 w 613321"/>
                <a:gd name="connsiteY3" fmla="*/ 431281 h 506995"/>
                <a:gd name="connsiteX4" fmla="*/ 153757 w 613321"/>
                <a:gd name="connsiteY4" fmla="*/ 506995 h 506995"/>
                <a:gd name="connsiteX5" fmla="*/ 0 w 613321"/>
                <a:gd name="connsiteY5" fmla="*/ 37015 h 506995"/>
                <a:gd name="connsiteX0" fmla="*/ 0 w 464468"/>
                <a:gd name="connsiteY0" fmla="*/ 37015 h 506995"/>
                <a:gd name="connsiteX1" fmla="*/ 406069 w 464468"/>
                <a:gd name="connsiteY1" fmla="*/ 0 h 506995"/>
                <a:gd name="connsiteX2" fmla="*/ 464468 w 464468"/>
                <a:gd name="connsiteY2" fmla="*/ 177932 h 506995"/>
                <a:gd name="connsiteX3" fmla="*/ 440520 w 464468"/>
                <a:gd name="connsiteY3" fmla="*/ 291379 h 506995"/>
                <a:gd name="connsiteX4" fmla="*/ 153757 w 464468"/>
                <a:gd name="connsiteY4" fmla="*/ 506995 h 506995"/>
                <a:gd name="connsiteX5" fmla="*/ 0 w 464468"/>
                <a:gd name="connsiteY5" fmla="*/ 37015 h 506995"/>
                <a:gd name="connsiteX0" fmla="*/ 0 w 440520"/>
                <a:gd name="connsiteY0" fmla="*/ 37015 h 506995"/>
                <a:gd name="connsiteX1" fmla="*/ 406069 w 440520"/>
                <a:gd name="connsiteY1" fmla="*/ 0 h 506995"/>
                <a:gd name="connsiteX2" fmla="*/ 436696 w 440520"/>
                <a:gd name="connsiteY2" fmla="*/ 184015 h 506995"/>
                <a:gd name="connsiteX3" fmla="*/ 440520 w 440520"/>
                <a:gd name="connsiteY3" fmla="*/ 291379 h 506995"/>
                <a:gd name="connsiteX4" fmla="*/ 153757 w 440520"/>
                <a:gd name="connsiteY4" fmla="*/ 506995 h 506995"/>
                <a:gd name="connsiteX5" fmla="*/ 0 w 440520"/>
                <a:gd name="connsiteY5" fmla="*/ 37015 h 506995"/>
                <a:gd name="connsiteX0" fmla="*/ 0 w 477304"/>
                <a:gd name="connsiteY0" fmla="*/ 37015 h 506995"/>
                <a:gd name="connsiteX1" fmla="*/ 406069 w 477304"/>
                <a:gd name="connsiteY1" fmla="*/ 0 h 506995"/>
                <a:gd name="connsiteX2" fmla="*/ 436696 w 477304"/>
                <a:gd name="connsiteY2" fmla="*/ 184015 h 506995"/>
                <a:gd name="connsiteX3" fmla="*/ 477304 w 477304"/>
                <a:gd name="connsiteY3" fmla="*/ 293192 h 506995"/>
                <a:gd name="connsiteX4" fmla="*/ 153757 w 477304"/>
                <a:gd name="connsiteY4" fmla="*/ 506995 h 506995"/>
                <a:gd name="connsiteX5" fmla="*/ 0 w 477304"/>
                <a:gd name="connsiteY5" fmla="*/ 37015 h 50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7304" h="506995">
                  <a:moveTo>
                    <a:pt x="0" y="37015"/>
                  </a:moveTo>
                  <a:lnTo>
                    <a:pt x="406069" y="0"/>
                  </a:lnTo>
                  <a:lnTo>
                    <a:pt x="436696" y="184015"/>
                  </a:lnTo>
                  <a:lnTo>
                    <a:pt x="477304" y="293192"/>
                  </a:lnTo>
                  <a:lnTo>
                    <a:pt x="153757" y="506995"/>
                  </a:lnTo>
                  <a:lnTo>
                    <a:pt x="0" y="37015"/>
                  </a:lnTo>
                  <a:close/>
                </a:path>
              </a:pathLst>
            </a:custGeom>
            <a:noFill/>
            <a:ln w="22225">
              <a:solidFill>
                <a:srgbClr val="C00000"/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sp>
        <p:nvSpPr>
          <p:cNvPr id="13" name="多边形">
            <a:extLst>
              <a:ext uri="{FF2B5EF4-FFF2-40B4-BE49-F238E27FC236}">
                <a16:creationId xmlns:a16="http://schemas.microsoft.com/office/drawing/2014/main" id="{AAC47EE5-48AC-3B87-3B94-CD0ED2ED9B80}"/>
              </a:ext>
            </a:extLst>
          </p:cNvPr>
          <p:cNvSpPr>
            <a:spLocks noChangeAspect="1"/>
          </p:cNvSpPr>
          <p:nvPr/>
        </p:nvSpPr>
        <p:spPr>
          <a:xfrm>
            <a:off x="5580112" y="2194796"/>
            <a:ext cx="2164062" cy="2027173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" name="多边形">
            <a:extLst>
              <a:ext uri="{FF2B5EF4-FFF2-40B4-BE49-F238E27FC236}">
                <a16:creationId xmlns:a16="http://schemas.microsoft.com/office/drawing/2014/main" id="{344341C2-F79F-CC08-C957-E622A27FAB09}"/>
              </a:ext>
            </a:extLst>
          </p:cNvPr>
          <p:cNvSpPr>
            <a:spLocks noChangeAspect="1"/>
          </p:cNvSpPr>
          <p:nvPr/>
        </p:nvSpPr>
        <p:spPr>
          <a:xfrm>
            <a:off x="5810956" y="2474654"/>
            <a:ext cx="1719808" cy="1611021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多边形">
            <a:extLst>
              <a:ext uri="{FF2B5EF4-FFF2-40B4-BE49-F238E27FC236}">
                <a16:creationId xmlns:a16="http://schemas.microsoft.com/office/drawing/2014/main" id="{7B99743A-0EA1-3D13-44AF-F405C976621B}"/>
              </a:ext>
            </a:extLst>
          </p:cNvPr>
          <p:cNvSpPr>
            <a:spLocks noChangeAspect="1"/>
          </p:cNvSpPr>
          <p:nvPr/>
        </p:nvSpPr>
        <p:spPr>
          <a:xfrm>
            <a:off x="6064338" y="2747685"/>
            <a:ext cx="1200932" cy="1124967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多边形">
            <a:extLst>
              <a:ext uri="{FF2B5EF4-FFF2-40B4-BE49-F238E27FC236}">
                <a16:creationId xmlns:a16="http://schemas.microsoft.com/office/drawing/2014/main" id="{18BFAF0C-FCA1-8926-06F2-B8D59F5AC724}"/>
              </a:ext>
            </a:extLst>
          </p:cNvPr>
          <p:cNvSpPr>
            <a:spLocks noChangeAspect="1"/>
          </p:cNvSpPr>
          <p:nvPr/>
        </p:nvSpPr>
        <p:spPr>
          <a:xfrm>
            <a:off x="6307836" y="3030339"/>
            <a:ext cx="726048" cy="680122"/>
          </a:xfrm>
          <a:prstGeom prst="pentagon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A55901-36C8-C441-14A9-E78A2552DE9C}"/>
              </a:ext>
            </a:extLst>
          </p:cNvPr>
          <p:cNvSpPr/>
          <p:nvPr/>
        </p:nvSpPr>
        <p:spPr>
          <a:xfrm>
            <a:off x="5062664" y="903992"/>
            <a:ext cx="309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Single device computing</a:t>
            </a:r>
          </a:p>
        </p:txBody>
      </p:sp>
      <p:sp>
        <p:nvSpPr>
          <p:cNvPr id="18" name="多边形">
            <a:extLst>
              <a:ext uri="{FF2B5EF4-FFF2-40B4-BE49-F238E27FC236}">
                <a16:creationId xmlns:a16="http://schemas.microsoft.com/office/drawing/2014/main" id="{47605A04-E9A9-5EC4-4DD2-C703B5240F1C}"/>
              </a:ext>
            </a:extLst>
          </p:cNvPr>
          <p:cNvSpPr>
            <a:spLocks noChangeAspect="1"/>
          </p:cNvSpPr>
          <p:nvPr/>
        </p:nvSpPr>
        <p:spPr>
          <a:xfrm>
            <a:off x="5873893" y="1945857"/>
            <a:ext cx="1833525" cy="2504737"/>
          </a:xfrm>
          <a:custGeom>
            <a:avLst/>
            <a:gdLst>
              <a:gd name="connsiteX0" fmla="*/ 0 w 300020"/>
              <a:gd name="connsiteY0" fmla="*/ 105804 h 276999"/>
              <a:gd name="connsiteX1" fmla="*/ 150010 w 300020"/>
              <a:gd name="connsiteY1" fmla="*/ 0 h 276999"/>
              <a:gd name="connsiteX2" fmla="*/ 300020 w 300020"/>
              <a:gd name="connsiteY2" fmla="*/ 105804 h 276999"/>
              <a:gd name="connsiteX3" fmla="*/ 242721 w 300020"/>
              <a:gd name="connsiteY3" fmla="*/ 276998 h 276999"/>
              <a:gd name="connsiteX4" fmla="*/ 57299 w 300020"/>
              <a:gd name="connsiteY4" fmla="*/ 276998 h 276999"/>
              <a:gd name="connsiteX5" fmla="*/ 0 w 300020"/>
              <a:gd name="connsiteY5" fmla="*/ 105804 h 276999"/>
              <a:gd name="connsiteX0" fmla="*/ 0 w 300020"/>
              <a:gd name="connsiteY0" fmla="*/ 285418 h 456612"/>
              <a:gd name="connsiteX1" fmla="*/ 133681 w 300020"/>
              <a:gd name="connsiteY1" fmla="*/ 0 h 456612"/>
              <a:gd name="connsiteX2" fmla="*/ 300020 w 300020"/>
              <a:gd name="connsiteY2" fmla="*/ 285418 h 456612"/>
              <a:gd name="connsiteX3" fmla="*/ 242721 w 300020"/>
              <a:gd name="connsiteY3" fmla="*/ 456612 h 456612"/>
              <a:gd name="connsiteX4" fmla="*/ 57299 w 300020"/>
              <a:gd name="connsiteY4" fmla="*/ 456612 h 456612"/>
              <a:gd name="connsiteX5" fmla="*/ 0 w 300020"/>
              <a:gd name="connsiteY5" fmla="*/ 285418 h 456612"/>
              <a:gd name="connsiteX0" fmla="*/ 0 w 300020"/>
              <a:gd name="connsiteY0" fmla="*/ 269090 h 440284"/>
              <a:gd name="connsiteX1" fmla="*/ 133681 w 300020"/>
              <a:gd name="connsiteY1" fmla="*/ 0 h 440284"/>
              <a:gd name="connsiteX2" fmla="*/ 300020 w 300020"/>
              <a:gd name="connsiteY2" fmla="*/ 269090 h 440284"/>
              <a:gd name="connsiteX3" fmla="*/ 242721 w 300020"/>
              <a:gd name="connsiteY3" fmla="*/ 440284 h 440284"/>
              <a:gd name="connsiteX4" fmla="*/ 57299 w 300020"/>
              <a:gd name="connsiteY4" fmla="*/ 440284 h 440284"/>
              <a:gd name="connsiteX5" fmla="*/ 0 w 300020"/>
              <a:gd name="connsiteY5" fmla="*/ 269090 h 440284"/>
              <a:gd name="connsiteX0" fmla="*/ 0 w 471470"/>
              <a:gd name="connsiteY0" fmla="*/ 269090 h 440284"/>
              <a:gd name="connsiteX1" fmla="*/ 133681 w 471470"/>
              <a:gd name="connsiteY1" fmla="*/ 0 h 440284"/>
              <a:gd name="connsiteX2" fmla="*/ 471470 w 471470"/>
              <a:gd name="connsiteY2" fmla="*/ 228268 h 440284"/>
              <a:gd name="connsiteX3" fmla="*/ 242721 w 471470"/>
              <a:gd name="connsiteY3" fmla="*/ 440284 h 440284"/>
              <a:gd name="connsiteX4" fmla="*/ 57299 w 471470"/>
              <a:gd name="connsiteY4" fmla="*/ 440284 h 440284"/>
              <a:gd name="connsiteX5" fmla="*/ 0 w 471470"/>
              <a:gd name="connsiteY5" fmla="*/ 269090 h 440284"/>
              <a:gd name="connsiteX0" fmla="*/ 0 w 471470"/>
              <a:gd name="connsiteY0" fmla="*/ 269090 h 570912"/>
              <a:gd name="connsiteX1" fmla="*/ 133681 w 471470"/>
              <a:gd name="connsiteY1" fmla="*/ 0 h 570912"/>
              <a:gd name="connsiteX2" fmla="*/ 471470 w 471470"/>
              <a:gd name="connsiteY2" fmla="*/ 228268 h 570912"/>
              <a:gd name="connsiteX3" fmla="*/ 332528 w 471470"/>
              <a:gd name="connsiteY3" fmla="*/ 570912 h 570912"/>
              <a:gd name="connsiteX4" fmla="*/ 57299 w 471470"/>
              <a:gd name="connsiteY4" fmla="*/ 440284 h 570912"/>
              <a:gd name="connsiteX5" fmla="*/ 0 w 471470"/>
              <a:gd name="connsiteY5" fmla="*/ 269090 h 570912"/>
              <a:gd name="connsiteX0" fmla="*/ 0 w 471470"/>
              <a:gd name="connsiteY0" fmla="*/ 269090 h 562748"/>
              <a:gd name="connsiteX1" fmla="*/ 133681 w 471470"/>
              <a:gd name="connsiteY1" fmla="*/ 0 h 562748"/>
              <a:gd name="connsiteX2" fmla="*/ 471470 w 471470"/>
              <a:gd name="connsiteY2" fmla="*/ 228268 h 562748"/>
              <a:gd name="connsiteX3" fmla="*/ 308035 w 471470"/>
              <a:gd name="connsiteY3" fmla="*/ 562748 h 562748"/>
              <a:gd name="connsiteX4" fmla="*/ 57299 w 471470"/>
              <a:gd name="connsiteY4" fmla="*/ 440284 h 562748"/>
              <a:gd name="connsiteX5" fmla="*/ 0 w 471470"/>
              <a:gd name="connsiteY5" fmla="*/ 269090 h 562748"/>
              <a:gd name="connsiteX0" fmla="*/ 8016 w 479486"/>
              <a:gd name="connsiteY0" fmla="*/ 269090 h 562748"/>
              <a:gd name="connsiteX1" fmla="*/ 141697 w 479486"/>
              <a:gd name="connsiteY1" fmla="*/ 0 h 562748"/>
              <a:gd name="connsiteX2" fmla="*/ 479486 w 479486"/>
              <a:gd name="connsiteY2" fmla="*/ 228268 h 562748"/>
              <a:gd name="connsiteX3" fmla="*/ 316051 w 479486"/>
              <a:gd name="connsiteY3" fmla="*/ 562748 h 562748"/>
              <a:gd name="connsiteX4" fmla="*/ 0 w 479486"/>
              <a:gd name="connsiteY4" fmla="*/ 472942 h 562748"/>
              <a:gd name="connsiteX5" fmla="*/ 8016 w 479486"/>
              <a:gd name="connsiteY5" fmla="*/ 269090 h 562748"/>
              <a:gd name="connsiteX0" fmla="*/ 8016 w 479486"/>
              <a:gd name="connsiteY0" fmla="*/ 260926 h 554584"/>
              <a:gd name="connsiteX1" fmla="*/ 158026 w 479486"/>
              <a:gd name="connsiteY1" fmla="*/ 0 h 554584"/>
              <a:gd name="connsiteX2" fmla="*/ 479486 w 479486"/>
              <a:gd name="connsiteY2" fmla="*/ 220104 h 554584"/>
              <a:gd name="connsiteX3" fmla="*/ 316051 w 479486"/>
              <a:gd name="connsiteY3" fmla="*/ 554584 h 554584"/>
              <a:gd name="connsiteX4" fmla="*/ 0 w 479486"/>
              <a:gd name="connsiteY4" fmla="*/ 464778 h 554584"/>
              <a:gd name="connsiteX5" fmla="*/ 8016 w 479486"/>
              <a:gd name="connsiteY5" fmla="*/ 260926 h 554584"/>
              <a:gd name="connsiteX0" fmla="*/ 0 w 471470"/>
              <a:gd name="connsiteY0" fmla="*/ 260926 h 554584"/>
              <a:gd name="connsiteX1" fmla="*/ 150010 w 471470"/>
              <a:gd name="connsiteY1" fmla="*/ 0 h 554584"/>
              <a:gd name="connsiteX2" fmla="*/ 471470 w 471470"/>
              <a:gd name="connsiteY2" fmla="*/ 220104 h 554584"/>
              <a:gd name="connsiteX3" fmla="*/ 308035 w 471470"/>
              <a:gd name="connsiteY3" fmla="*/ 554584 h 554584"/>
              <a:gd name="connsiteX4" fmla="*/ 49134 w 471470"/>
              <a:gd name="connsiteY4" fmla="*/ 440285 h 554584"/>
              <a:gd name="connsiteX5" fmla="*/ 0 w 471470"/>
              <a:gd name="connsiteY5" fmla="*/ 260926 h 554584"/>
              <a:gd name="connsiteX0" fmla="*/ 0 w 471470"/>
              <a:gd name="connsiteY0" fmla="*/ 260926 h 570912"/>
              <a:gd name="connsiteX1" fmla="*/ 150010 w 471470"/>
              <a:gd name="connsiteY1" fmla="*/ 0 h 570912"/>
              <a:gd name="connsiteX2" fmla="*/ 471470 w 471470"/>
              <a:gd name="connsiteY2" fmla="*/ 220104 h 570912"/>
              <a:gd name="connsiteX3" fmla="*/ 348856 w 471470"/>
              <a:gd name="connsiteY3" fmla="*/ 570912 h 570912"/>
              <a:gd name="connsiteX4" fmla="*/ 49134 w 471470"/>
              <a:gd name="connsiteY4" fmla="*/ 440285 h 570912"/>
              <a:gd name="connsiteX5" fmla="*/ 0 w 471470"/>
              <a:gd name="connsiteY5" fmla="*/ 260926 h 570912"/>
              <a:gd name="connsiteX0" fmla="*/ 0 w 471470"/>
              <a:gd name="connsiteY0" fmla="*/ 270070 h 580056"/>
              <a:gd name="connsiteX1" fmla="*/ 140866 w 471470"/>
              <a:gd name="connsiteY1" fmla="*/ 0 h 580056"/>
              <a:gd name="connsiteX2" fmla="*/ 471470 w 471470"/>
              <a:gd name="connsiteY2" fmla="*/ 229248 h 580056"/>
              <a:gd name="connsiteX3" fmla="*/ 348856 w 471470"/>
              <a:gd name="connsiteY3" fmla="*/ 580056 h 580056"/>
              <a:gd name="connsiteX4" fmla="*/ 49134 w 471470"/>
              <a:gd name="connsiteY4" fmla="*/ 449429 h 580056"/>
              <a:gd name="connsiteX5" fmla="*/ 0 w 471470"/>
              <a:gd name="connsiteY5" fmla="*/ 270070 h 580056"/>
              <a:gd name="connsiteX0" fmla="*/ 0 w 471470"/>
              <a:gd name="connsiteY0" fmla="*/ 251782 h 561768"/>
              <a:gd name="connsiteX1" fmla="*/ 131722 w 471470"/>
              <a:gd name="connsiteY1" fmla="*/ 0 h 561768"/>
              <a:gd name="connsiteX2" fmla="*/ 471470 w 471470"/>
              <a:gd name="connsiteY2" fmla="*/ 210960 h 561768"/>
              <a:gd name="connsiteX3" fmla="*/ 348856 w 471470"/>
              <a:gd name="connsiteY3" fmla="*/ 561768 h 561768"/>
              <a:gd name="connsiteX4" fmla="*/ 49134 w 471470"/>
              <a:gd name="connsiteY4" fmla="*/ 431141 h 561768"/>
              <a:gd name="connsiteX5" fmla="*/ 0 w 471470"/>
              <a:gd name="connsiteY5" fmla="*/ 251782 h 561768"/>
              <a:gd name="connsiteX0" fmla="*/ 0 w 471470"/>
              <a:gd name="connsiteY0" fmla="*/ 260926 h 570912"/>
              <a:gd name="connsiteX1" fmla="*/ 168298 w 471470"/>
              <a:gd name="connsiteY1" fmla="*/ 0 h 570912"/>
              <a:gd name="connsiteX2" fmla="*/ 471470 w 471470"/>
              <a:gd name="connsiteY2" fmla="*/ 220104 h 570912"/>
              <a:gd name="connsiteX3" fmla="*/ 348856 w 471470"/>
              <a:gd name="connsiteY3" fmla="*/ 570912 h 570912"/>
              <a:gd name="connsiteX4" fmla="*/ 49134 w 471470"/>
              <a:gd name="connsiteY4" fmla="*/ 440285 h 570912"/>
              <a:gd name="connsiteX5" fmla="*/ 0 w 471470"/>
              <a:gd name="connsiteY5" fmla="*/ 260926 h 570912"/>
              <a:gd name="connsiteX0" fmla="*/ 0 w 706873"/>
              <a:gd name="connsiteY0" fmla="*/ 284176 h 570912"/>
              <a:gd name="connsiteX1" fmla="*/ 403701 w 706873"/>
              <a:gd name="connsiteY1" fmla="*/ 0 h 570912"/>
              <a:gd name="connsiteX2" fmla="*/ 706873 w 706873"/>
              <a:gd name="connsiteY2" fmla="*/ 220104 h 570912"/>
              <a:gd name="connsiteX3" fmla="*/ 584259 w 706873"/>
              <a:gd name="connsiteY3" fmla="*/ 570912 h 570912"/>
              <a:gd name="connsiteX4" fmla="*/ 284537 w 706873"/>
              <a:gd name="connsiteY4" fmla="*/ 440285 h 570912"/>
              <a:gd name="connsiteX5" fmla="*/ 0 w 706873"/>
              <a:gd name="connsiteY5" fmla="*/ 284176 h 570912"/>
              <a:gd name="connsiteX0" fmla="*/ 0 w 706873"/>
              <a:gd name="connsiteY0" fmla="*/ 223146 h 509882"/>
              <a:gd name="connsiteX1" fmla="*/ 403701 w 706873"/>
              <a:gd name="connsiteY1" fmla="*/ 0 h 509882"/>
              <a:gd name="connsiteX2" fmla="*/ 706873 w 706873"/>
              <a:gd name="connsiteY2" fmla="*/ 159074 h 509882"/>
              <a:gd name="connsiteX3" fmla="*/ 584259 w 706873"/>
              <a:gd name="connsiteY3" fmla="*/ 509882 h 509882"/>
              <a:gd name="connsiteX4" fmla="*/ 284537 w 706873"/>
              <a:gd name="connsiteY4" fmla="*/ 379255 h 509882"/>
              <a:gd name="connsiteX5" fmla="*/ 0 w 706873"/>
              <a:gd name="connsiteY5" fmla="*/ 223146 h 509882"/>
              <a:gd name="connsiteX0" fmla="*/ 0 w 640030"/>
              <a:gd name="connsiteY0" fmla="*/ 223146 h 509882"/>
              <a:gd name="connsiteX1" fmla="*/ 403701 w 640030"/>
              <a:gd name="connsiteY1" fmla="*/ 0 h 509882"/>
              <a:gd name="connsiteX2" fmla="*/ 640030 w 640030"/>
              <a:gd name="connsiteY2" fmla="*/ 240448 h 509882"/>
              <a:gd name="connsiteX3" fmla="*/ 584259 w 640030"/>
              <a:gd name="connsiteY3" fmla="*/ 509882 h 509882"/>
              <a:gd name="connsiteX4" fmla="*/ 284537 w 640030"/>
              <a:gd name="connsiteY4" fmla="*/ 379255 h 509882"/>
              <a:gd name="connsiteX5" fmla="*/ 0 w 640030"/>
              <a:gd name="connsiteY5" fmla="*/ 223146 h 509882"/>
              <a:gd name="connsiteX0" fmla="*/ 0 w 640030"/>
              <a:gd name="connsiteY0" fmla="*/ 223146 h 681349"/>
              <a:gd name="connsiteX1" fmla="*/ 403701 w 640030"/>
              <a:gd name="connsiteY1" fmla="*/ 0 h 681349"/>
              <a:gd name="connsiteX2" fmla="*/ 640030 w 640030"/>
              <a:gd name="connsiteY2" fmla="*/ 240448 h 681349"/>
              <a:gd name="connsiteX3" fmla="*/ 639477 w 640030"/>
              <a:gd name="connsiteY3" fmla="*/ 681349 h 681349"/>
              <a:gd name="connsiteX4" fmla="*/ 284537 w 640030"/>
              <a:gd name="connsiteY4" fmla="*/ 379255 h 681349"/>
              <a:gd name="connsiteX5" fmla="*/ 0 w 640030"/>
              <a:gd name="connsiteY5" fmla="*/ 223146 h 681349"/>
              <a:gd name="connsiteX0" fmla="*/ 0 w 640030"/>
              <a:gd name="connsiteY0" fmla="*/ 223146 h 693126"/>
              <a:gd name="connsiteX1" fmla="*/ 403701 w 640030"/>
              <a:gd name="connsiteY1" fmla="*/ 0 h 693126"/>
              <a:gd name="connsiteX2" fmla="*/ 640030 w 640030"/>
              <a:gd name="connsiteY2" fmla="*/ 240448 h 693126"/>
              <a:gd name="connsiteX3" fmla="*/ 639477 w 640030"/>
              <a:gd name="connsiteY3" fmla="*/ 681349 h 693126"/>
              <a:gd name="connsiteX4" fmla="*/ 153757 w 640030"/>
              <a:gd name="connsiteY4" fmla="*/ 693126 h 693126"/>
              <a:gd name="connsiteX5" fmla="*/ 0 w 640030"/>
              <a:gd name="connsiteY5" fmla="*/ 223146 h 693126"/>
              <a:gd name="connsiteX0" fmla="*/ 0 w 640030"/>
              <a:gd name="connsiteY0" fmla="*/ 170834 h 640814"/>
              <a:gd name="connsiteX1" fmla="*/ 415326 w 640030"/>
              <a:gd name="connsiteY1" fmla="*/ 0 h 640814"/>
              <a:gd name="connsiteX2" fmla="*/ 640030 w 640030"/>
              <a:gd name="connsiteY2" fmla="*/ 188136 h 640814"/>
              <a:gd name="connsiteX3" fmla="*/ 639477 w 640030"/>
              <a:gd name="connsiteY3" fmla="*/ 629037 h 640814"/>
              <a:gd name="connsiteX4" fmla="*/ 153757 w 640030"/>
              <a:gd name="connsiteY4" fmla="*/ 640814 h 640814"/>
              <a:gd name="connsiteX5" fmla="*/ 0 w 640030"/>
              <a:gd name="connsiteY5" fmla="*/ 170834 h 640814"/>
              <a:gd name="connsiteX0" fmla="*/ 0 w 639477"/>
              <a:gd name="connsiteY0" fmla="*/ 170834 h 640814"/>
              <a:gd name="connsiteX1" fmla="*/ 415326 w 639477"/>
              <a:gd name="connsiteY1" fmla="*/ 0 h 640814"/>
              <a:gd name="connsiteX2" fmla="*/ 584812 w 639477"/>
              <a:gd name="connsiteY2" fmla="*/ 211386 h 640814"/>
              <a:gd name="connsiteX3" fmla="*/ 639477 w 639477"/>
              <a:gd name="connsiteY3" fmla="*/ 629037 h 640814"/>
              <a:gd name="connsiteX4" fmla="*/ 153757 w 639477"/>
              <a:gd name="connsiteY4" fmla="*/ 640814 h 640814"/>
              <a:gd name="connsiteX5" fmla="*/ 0 w 639477"/>
              <a:gd name="connsiteY5" fmla="*/ 170834 h 640814"/>
              <a:gd name="connsiteX0" fmla="*/ 0 w 639477"/>
              <a:gd name="connsiteY0" fmla="*/ 170834 h 640814"/>
              <a:gd name="connsiteX1" fmla="*/ 415326 w 639477"/>
              <a:gd name="connsiteY1" fmla="*/ 0 h 640814"/>
              <a:gd name="connsiteX2" fmla="*/ 584812 w 639477"/>
              <a:gd name="connsiteY2" fmla="*/ 211386 h 640814"/>
              <a:gd name="connsiteX3" fmla="*/ 639477 w 639477"/>
              <a:gd name="connsiteY3" fmla="*/ 629037 h 640814"/>
              <a:gd name="connsiteX4" fmla="*/ 153757 w 639477"/>
              <a:gd name="connsiteY4" fmla="*/ 640814 h 640814"/>
              <a:gd name="connsiteX5" fmla="*/ 0 w 639477"/>
              <a:gd name="connsiteY5" fmla="*/ 170834 h 640814"/>
              <a:gd name="connsiteX0" fmla="*/ 0 w 613322"/>
              <a:gd name="connsiteY0" fmla="*/ 170834 h 640814"/>
              <a:gd name="connsiteX1" fmla="*/ 415326 w 613322"/>
              <a:gd name="connsiteY1" fmla="*/ 0 h 640814"/>
              <a:gd name="connsiteX2" fmla="*/ 584812 w 613322"/>
              <a:gd name="connsiteY2" fmla="*/ 211386 h 640814"/>
              <a:gd name="connsiteX3" fmla="*/ 613321 w 613322"/>
              <a:gd name="connsiteY3" fmla="*/ 565100 h 640814"/>
              <a:gd name="connsiteX4" fmla="*/ 153757 w 613322"/>
              <a:gd name="connsiteY4" fmla="*/ 640814 h 640814"/>
              <a:gd name="connsiteX5" fmla="*/ 0 w 613322"/>
              <a:gd name="connsiteY5" fmla="*/ 170834 h 640814"/>
              <a:gd name="connsiteX0" fmla="*/ 0 w 613321"/>
              <a:gd name="connsiteY0" fmla="*/ 170834 h 640814"/>
              <a:gd name="connsiteX1" fmla="*/ 415326 w 613321"/>
              <a:gd name="connsiteY1" fmla="*/ 0 h 640814"/>
              <a:gd name="connsiteX2" fmla="*/ 584812 w 613321"/>
              <a:gd name="connsiteY2" fmla="*/ 211386 h 640814"/>
              <a:gd name="connsiteX3" fmla="*/ 613321 w 613321"/>
              <a:gd name="connsiteY3" fmla="*/ 565100 h 640814"/>
              <a:gd name="connsiteX4" fmla="*/ 153757 w 613321"/>
              <a:gd name="connsiteY4" fmla="*/ 640814 h 640814"/>
              <a:gd name="connsiteX5" fmla="*/ 0 w 613321"/>
              <a:gd name="connsiteY5" fmla="*/ 170834 h 640814"/>
              <a:gd name="connsiteX0" fmla="*/ 0 w 613321"/>
              <a:gd name="connsiteY0" fmla="*/ 170834 h 640814"/>
              <a:gd name="connsiteX1" fmla="*/ 415326 w 613321"/>
              <a:gd name="connsiteY1" fmla="*/ 0 h 640814"/>
              <a:gd name="connsiteX2" fmla="*/ 449039 w 613321"/>
              <a:gd name="connsiteY2" fmla="*/ 269172 h 640814"/>
              <a:gd name="connsiteX3" fmla="*/ 613321 w 613321"/>
              <a:gd name="connsiteY3" fmla="*/ 565100 h 640814"/>
              <a:gd name="connsiteX4" fmla="*/ 153757 w 613321"/>
              <a:gd name="connsiteY4" fmla="*/ 640814 h 640814"/>
              <a:gd name="connsiteX5" fmla="*/ 0 w 613321"/>
              <a:gd name="connsiteY5" fmla="*/ 170834 h 640814"/>
              <a:gd name="connsiteX0" fmla="*/ 0 w 613321"/>
              <a:gd name="connsiteY0" fmla="*/ 170834 h 640814"/>
              <a:gd name="connsiteX1" fmla="*/ 415326 w 613321"/>
              <a:gd name="connsiteY1" fmla="*/ 0 h 640814"/>
              <a:gd name="connsiteX2" fmla="*/ 455211 w 613321"/>
              <a:gd name="connsiteY2" fmla="*/ 278296 h 640814"/>
              <a:gd name="connsiteX3" fmla="*/ 613321 w 613321"/>
              <a:gd name="connsiteY3" fmla="*/ 565100 h 640814"/>
              <a:gd name="connsiteX4" fmla="*/ 153757 w 613321"/>
              <a:gd name="connsiteY4" fmla="*/ 640814 h 640814"/>
              <a:gd name="connsiteX5" fmla="*/ 0 w 613321"/>
              <a:gd name="connsiteY5" fmla="*/ 170834 h 640814"/>
              <a:gd name="connsiteX0" fmla="*/ 0 w 613321"/>
              <a:gd name="connsiteY0" fmla="*/ 106966 h 576946"/>
              <a:gd name="connsiteX1" fmla="*/ 393726 w 613321"/>
              <a:gd name="connsiteY1" fmla="*/ 0 h 576946"/>
              <a:gd name="connsiteX2" fmla="*/ 455211 w 613321"/>
              <a:gd name="connsiteY2" fmla="*/ 214428 h 576946"/>
              <a:gd name="connsiteX3" fmla="*/ 613321 w 613321"/>
              <a:gd name="connsiteY3" fmla="*/ 501232 h 576946"/>
              <a:gd name="connsiteX4" fmla="*/ 153757 w 613321"/>
              <a:gd name="connsiteY4" fmla="*/ 576946 h 576946"/>
              <a:gd name="connsiteX5" fmla="*/ 0 w 613321"/>
              <a:gd name="connsiteY5" fmla="*/ 106966 h 576946"/>
              <a:gd name="connsiteX0" fmla="*/ 0 w 613321"/>
              <a:gd name="connsiteY0" fmla="*/ 37015 h 506995"/>
              <a:gd name="connsiteX1" fmla="*/ 406069 w 613321"/>
              <a:gd name="connsiteY1" fmla="*/ 0 h 506995"/>
              <a:gd name="connsiteX2" fmla="*/ 455211 w 613321"/>
              <a:gd name="connsiteY2" fmla="*/ 144477 h 506995"/>
              <a:gd name="connsiteX3" fmla="*/ 613321 w 613321"/>
              <a:gd name="connsiteY3" fmla="*/ 431281 h 506995"/>
              <a:gd name="connsiteX4" fmla="*/ 153757 w 613321"/>
              <a:gd name="connsiteY4" fmla="*/ 506995 h 506995"/>
              <a:gd name="connsiteX5" fmla="*/ 0 w 613321"/>
              <a:gd name="connsiteY5" fmla="*/ 37015 h 506995"/>
              <a:gd name="connsiteX0" fmla="*/ 0 w 613321"/>
              <a:gd name="connsiteY0" fmla="*/ 37015 h 506995"/>
              <a:gd name="connsiteX1" fmla="*/ 406069 w 613321"/>
              <a:gd name="connsiteY1" fmla="*/ 0 h 506995"/>
              <a:gd name="connsiteX2" fmla="*/ 464468 w 613321"/>
              <a:gd name="connsiteY2" fmla="*/ 177932 h 506995"/>
              <a:gd name="connsiteX3" fmla="*/ 613321 w 613321"/>
              <a:gd name="connsiteY3" fmla="*/ 431281 h 506995"/>
              <a:gd name="connsiteX4" fmla="*/ 153757 w 613321"/>
              <a:gd name="connsiteY4" fmla="*/ 506995 h 506995"/>
              <a:gd name="connsiteX5" fmla="*/ 0 w 613321"/>
              <a:gd name="connsiteY5" fmla="*/ 37015 h 506995"/>
              <a:gd name="connsiteX0" fmla="*/ 0 w 464468"/>
              <a:gd name="connsiteY0" fmla="*/ 37015 h 506995"/>
              <a:gd name="connsiteX1" fmla="*/ 406069 w 464468"/>
              <a:gd name="connsiteY1" fmla="*/ 0 h 506995"/>
              <a:gd name="connsiteX2" fmla="*/ 464468 w 464468"/>
              <a:gd name="connsiteY2" fmla="*/ 177932 h 506995"/>
              <a:gd name="connsiteX3" fmla="*/ 440520 w 464468"/>
              <a:gd name="connsiteY3" fmla="*/ 291379 h 506995"/>
              <a:gd name="connsiteX4" fmla="*/ 153757 w 464468"/>
              <a:gd name="connsiteY4" fmla="*/ 506995 h 506995"/>
              <a:gd name="connsiteX5" fmla="*/ 0 w 464468"/>
              <a:gd name="connsiteY5" fmla="*/ 37015 h 506995"/>
              <a:gd name="connsiteX0" fmla="*/ 0 w 440520"/>
              <a:gd name="connsiteY0" fmla="*/ 37015 h 506995"/>
              <a:gd name="connsiteX1" fmla="*/ 406069 w 440520"/>
              <a:gd name="connsiteY1" fmla="*/ 0 h 506995"/>
              <a:gd name="connsiteX2" fmla="*/ 436696 w 440520"/>
              <a:gd name="connsiteY2" fmla="*/ 184015 h 506995"/>
              <a:gd name="connsiteX3" fmla="*/ 440520 w 440520"/>
              <a:gd name="connsiteY3" fmla="*/ 291379 h 506995"/>
              <a:gd name="connsiteX4" fmla="*/ 153757 w 440520"/>
              <a:gd name="connsiteY4" fmla="*/ 506995 h 506995"/>
              <a:gd name="connsiteX5" fmla="*/ 0 w 440520"/>
              <a:gd name="connsiteY5" fmla="*/ 37015 h 506995"/>
              <a:gd name="connsiteX0" fmla="*/ 0 w 440520"/>
              <a:gd name="connsiteY0" fmla="*/ 37015 h 445844"/>
              <a:gd name="connsiteX1" fmla="*/ 406069 w 440520"/>
              <a:gd name="connsiteY1" fmla="*/ 0 h 445844"/>
              <a:gd name="connsiteX2" fmla="*/ 436696 w 440520"/>
              <a:gd name="connsiteY2" fmla="*/ 184015 h 445844"/>
              <a:gd name="connsiteX3" fmla="*/ 440520 w 440520"/>
              <a:gd name="connsiteY3" fmla="*/ 291379 h 445844"/>
              <a:gd name="connsiteX4" fmla="*/ 180347 w 440520"/>
              <a:gd name="connsiteY4" fmla="*/ 445844 h 445844"/>
              <a:gd name="connsiteX5" fmla="*/ 0 w 440520"/>
              <a:gd name="connsiteY5" fmla="*/ 37015 h 445844"/>
              <a:gd name="connsiteX0" fmla="*/ 0 w 331206"/>
              <a:gd name="connsiteY0" fmla="*/ 92342 h 445844"/>
              <a:gd name="connsiteX1" fmla="*/ 296755 w 331206"/>
              <a:gd name="connsiteY1" fmla="*/ 0 h 445844"/>
              <a:gd name="connsiteX2" fmla="*/ 327382 w 331206"/>
              <a:gd name="connsiteY2" fmla="*/ 184015 h 445844"/>
              <a:gd name="connsiteX3" fmla="*/ 331206 w 331206"/>
              <a:gd name="connsiteY3" fmla="*/ 291379 h 445844"/>
              <a:gd name="connsiteX4" fmla="*/ 71033 w 331206"/>
              <a:gd name="connsiteY4" fmla="*/ 445844 h 445844"/>
              <a:gd name="connsiteX5" fmla="*/ 0 w 331206"/>
              <a:gd name="connsiteY5" fmla="*/ 92342 h 445844"/>
              <a:gd name="connsiteX0" fmla="*/ 0 w 409023"/>
              <a:gd name="connsiteY0" fmla="*/ 182612 h 536114"/>
              <a:gd name="connsiteX1" fmla="*/ 409023 w 409023"/>
              <a:gd name="connsiteY1" fmla="*/ 0 h 536114"/>
              <a:gd name="connsiteX2" fmla="*/ 327382 w 409023"/>
              <a:gd name="connsiteY2" fmla="*/ 274285 h 536114"/>
              <a:gd name="connsiteX3" fmla="*/ 331206 w 409023"/>
              <a:gd name="connsiteY3" fmla="*/ 381649 h 536114"/>
              <a:gd name="connsiteX4" fmla="*/ 71033 w 409023"/>
              <a:gd name="connsiteY4" fmla="*/ 536114 h 536114"/>
              <a:gd name="connsiteX5" fmla="*/ 0 w 409023"/>
              <a:gd name="connsiteY5" fmla="*/ 182612 h 536114"/>
              <a:gd name="connsiteX0" fmla="*/ 0 w 379479"/>
              <a:gd name="connsiteY0" fmla="*/ 217555 h 571057"/>
              <a:gd name="connsiteX1" fmla="*/ 379479 w 379479"/>
              <a:gd name="connsiteY1" fmla="*/ 0 h 571057"/>
              <a:gd name="connsiteX2" fmla="*/ 327382 w 379479"/>
              <a:gd name="connsiteY2" fmla="*/ 309228 h 571057"/>
              <a:gd name="connsiteX3" fmla="*/ 331206 w 379479"/>
              <a:gd name="connsiteY3" fmla="*/ 416592 h 571057"/>
              <a:gd name="connsiteX4" fmla="*/ 71033 w 379479"/>
              <a:gd name="connsiteY4" fmla="*/ 571057 h 571057"/>
              <a:gd name="connsiteX5" fmla="*/ 0 w 379479"/>
              <a:gd name="connsiteY5" fmla="*/ 217555 h 571057"/>
              <a:gd name="connsiteX0" fmla="*/ 0 w 381732"/>
              <a:gd name="connsiteY0" fmla="*/ 217555 h 571057"/>
              <a:gd name="connsiteX1" fmla="*/ 379479 w 381732"/>
              <a:gd name="connsiteY1" fmla="*/ 0 h 571057"/>
              <a:gd name="connsiteX2" fmla="*/ 381732 w 381732"/>
              <a:gd name="connsiteY2" fmla="*/ 9724 h 571057"/>
              <a:gd name="connsiteX3" fmla="*/ 327382 w 381732"/>
              <a:gd name="connsiteY3" fmla="*/ 309228 h 571057"/>
              <a:gd name="connsiteX4" fmla="*/ 331206 w 381732"/>
              <a:gd name="connsiteY4" fmla="*/ 416592 h 571057"/>
              <a:gd name="connsiteX5" fmla="*/ 71033 w 381732"/>
              <a:gd name="connsiteY5" fmla="*/ 571057 h 571057"/>
              <a:gd name="connsiteX6" fmla="*/ 0 w 381732"/>
              <a:gd name="connsiteY6" fmla="*/ 217555 h 571057"/>
              <a:gd name="connsiteX0" fmla="*/ 0 w 408322"/>
              <a:gd name="connsiteY0" fmla="*/ 217555 h 571057"/>
              <a:gd name="connsiteX1" fmla="*/ 379479 w 408322"/>
              <a:gd name="connsiteY1" fmla="*/ 0 h 571057"/>
              <a:gd name="connsiteX2" fmla="*/ 408322 w 408322"/>
              <a:gd name="connsiteY2" fmla="*/ 47579 h 571057"/>
              <a:gd name="connsiteX3" fmla="*/ 327382 w 408322"/>
              <a:gd name="connsiteY3" fmla="*/ 309228 h 571057"/>
              <a:gd name="connsiteX4" fmla="*/ 331206 w 408322"/>
              <a:gd name="connsiteY4" fmla="*/ 416592 h 571057"/>
              <a:gd name="connsiteX5" fmla="*/ 71033 w 408322"/>
              <a:gd name="connsiteY5" fmla="*/ 571057 h 571057"/>
              <a:gd name="connsiteX6" fmla="*/ 0 w 408322"/>
              <a:gd name="connsiteY6" fmla="*/ 217555 h 571057"/>
              <a:gd name="connsiteX0" fmla="*/ 0 w 408322"/>
              <a:gd name="connsiteY0" fmla="*/ 223379 h 576881"/>
              <a:gd name="connsiteX1" fmla="*/ 311527 w 408322"/>
              <a:gd name="connsiteY1" fmla="*/ 0 h 576881"/>
              <a:gd name="connsiteX2" fmla="*/ 408322 w 408322"/>
              <a:gd name="connsiteY2" fmla="*/ 53403 h 576881"/>
              <a:gd name="connsiteX3" fmla="*/ 327382 w 408322"/>
              <a:gd name="connsiteY3" fmla="*/ 315052 h 576881"/>
              <a:gd name="connsiteX4" fmla="*/ 331206 w 408322"/>
              <a:gd name="connsiteY4" fmla="*/ 422416 h 576881"/>
              <a:gd name="connsiteX5" fmla="*/ 71033 w 408322"/>
              <a:gd name="connsiteY5" fmla="*/ 576881 h 576881"/>
              <a:gd name="connsiteX6" fmla="*/ 0 w 408322"/>
              <a:gd name="connsiteY6" fmla="*/ 223379 h 576881"/>
              <a:gd name="connsiteX0" fmla="*/ 0 w 491046"/>
              <a:gd name="connsiteY0" fmla="*/ 223379 h 576881"/>
              <a:gd name="connsiteX1" fmla="*/ 311527 w 491046"/>
              <a:gd name="connsiteY1" fmla="*/ 0 h 576881"/>
              <a:gd name="connsiteX2" fmla="*/ 491046 w 491046"/>
              <a:gd name="connsiteY2" fmla="*/ 152409 h 576881"/>
              <a:gd name="connsiteX3" fmla="*/ 327382 w 491046"/>
              <a:gd name="connsiteY3" fmla="*/ 315052 h 576881"/>
              <a:gd name="connsiteX4" fmla="*/ 331206 w 491046"/>
              <a:gd name="connsiteY4" fmla="*/ 422416 h 576881"/>
              <a:gd name="connsiteX5" fmla="*/ 71033 w 491046"/>
              <a:gd name="connsiteY5" fmla="*/ 576881 h 576881"/>
              <a:gd name="connsiteX6" fmla="*/ 0 w 491046"/>
              <a:gd name="connsiteY6" fmla="*/ 223379 h 576881"/>
              <a:gd name="connsiteX0" fmla="*/ 0 w 478422"/>
              <a:gd name="connsiteY0" fmla="*/ 202643 h 576881"/>
              <a:gd name="connsiteX1" fmla="*/ 298903 w 478422"/>
              <a:gd name="connsiteY1" fmla="*/ 0 h 576881"/>
              <a:gd name="connsiteX2" fmla="*/ 478422 w 478422"/>
              <a:gd name="connsiteY2" fmla="*/ 152409 h 576881"/>
              <a:gd name="connsiteX3" fmla="*/ 314758 w 478422"/>
              <a:gd name="connsiteY3" fmla="*/ 315052 h 576881"/>
              <a:gd name="connsiteX4" fmla="*/ 318582 w 478422"/>
              <a:gd name="connsiteY4" fmla="*/ 422416 h 576881"/>
              <a:gd name="connsiteX5" fmla="*/ 58409 w 478422"/>
              <a:gd name="connsiteY5" fmla="*/ 576881 h 576881"/>
              <a:gd name="connsiteX6" fmla="*/ 0 w 478422"/>
              <a:gd name="connsiteY6" fmla="*/ 202643 h 576881"/>
              <a:gd name="connsiteX0" fmla="*/ 0 w 478422"/>
              <a:gd name="connsiteY0" fmla="*/ 320947 h 695185"/>
              <a:gd name="connsiteX1" fmla="*/ 273014 w 478422"/>
              <a:gd name="connsiteY1" fmla="*/ 0 h 695185"/>
              <a:gd name="connsiteX2" fmla="*/ 478422 w 478422"/>
              <a:gd name="connsiteY2" fmla="*/ 270713 h 695185"/>
              <a:gd name="connsiteX3" fmla="*/ 314758 w 478422"/>
              <a:gd name="connsiteY3" fmla="*/ 433356 h 695185"/>
              <a:gd name="connsiteX4" fmla="*/ 318582 w 478422"/>
              <a:gd name="connsiteY4" fmla="*/ 540720 h 695185"/>
              <a:gd name="connsiteX5" fmla="*/ 58409 w 478422"/>
              <a:gd name="connsiteY5" fmla="*/ 695185 h 695185"/>
              <a:gd name="connsiteX6" fmla="*/ 0 w 478422"/>
              <a:gd name="connsiteY6" fmla="*/ 320947 h 695185"/>
              <a:gd name="connsiteX0" fmla="*/ 0 w 683179"/>
              <a:gd name="connsiteY0" fmla="*/ 320947 h 695185"/>
              <a:gd name="connsiteX1" fmla="*/ 273014 w 683179"/>
              <a:gd name="connsiteY1" fmla="*/ 0 h 695185"/>
              <a:gd name="connsiteX2" fmla="*/ 683179 w 683179"/>
              <a:gd name="connsiteY2" fmla="*/ 291590 h 695185"/>
              <a:gd name="connsiteX3" fmla="*/ 314758 w 683179"/>
              <a:gd name="connsiteY3" fmla="*/ 433356 h 695185"/>
              <a:gd name="connsiteX4" fmla="*/ 318582 w 683179"/>
              <a:gd name="connsiteY4" fmla="*/ 540720 h 695185"/>
              <a:gd name="connsiteX5" fmla="*/ 58409 w 683179"/>
              <a:gd name="connsiteY5" fmla="*/ 695185 h 695185"/>
              <a:gd name="connsiteX6" fmla="*/ 0 w 683179"/>
              <a:gd name="connsiteY6" fmla="*/ 320947 h 695185"/>
              <a:gd name="connsiteX0" fmla="*/ 0 w 683179"/>
              <a:gd name="connsiteY0" fmla="*/ 320947 h 695185"/>
              <a:gd name="connsiteX1" fmla="*/ 273014 w 683179"/>
              <a:gd name="connsiteY1" fmla="*/ 0 h 695185"/>
              <a:gd name="connsiteX2" fmla="*/ 683179 w 683179"/>
              <a:gd name="connsiteY2" fmla="*/ 291590 h 695185"/>
              <a:gd name="connsiteX3" fmla="*/ 430081 w 683179"/>
              <a:gd name="connsiteY3" fmla="*/ 577176 h 695185"/>
              <a:gd name="connsiteX4" fmla="*/ 318582 w 683179"/>
              <a:gd name="connsiteY4" fmla="*/ 540720 h 695185"/>
              <a:gd name="connsiteX5" fmla="*/ 58409 w 683179"/>
              <a:gd name="connsiteY5" fmla="*/ 695185 h 695185"/>
              <a:gd name="connsiteX6" fmla="*/ 0 w 683179"/>
              <a:gd name="connsiteY6" fmla="*/ 320947 h 695185"/>
              <a:gd name="connsiteX0" fmla="*/ 0 w 683179"/>
              <a:gd name="connsiteY0" fmla="*/ 320947 h 762456"/>
              <a:gd name="connsiteX1" fmla="*/ 273014 w 683179"/>
              <a:gd name="connsiteY1" fmla="*/ 0 h 762456"/>
              <a:gd name="connsiteX2" fmla="*/ 683179 w 683179"/>
              <a:gd name="connsiteY2" fmla="*/ 291590 h 762456"/>
              <a:gd name="connsiteX3" fmla="*/ 430081 w 683179"/>
              <a:gd name="connsiteY3" fmla="*/ 577176 h 762456"/>
              <a:gd name="connsiteX4" fmla="*/ 318582 w 683179"/>
              <a:gd name="connsiteY4" fmla="*/ 540720 h 762456"/>
              <a:gd name="connsiteX5" fmla="*/ 34873 w 683179"/>
              <a:gd name="connsiteY5" fmla="*/ 762456 h 762456"/>
              <a:gd name="connsiteX6" fmla="*/ 0 w 683179"/>
              <a:gd name="connsiteY6" fmla="*/ 320947 h 762456"/>
              <a:gd name="connsiteX0" fmla="*/ 0 w 652583"/>
              <a:gd name="connsiteY0" fmla="*/ 276873 h 762456"/>
              <a:gd name="connsiteX1" fmla="*/ 242418 w 652583"/>
              <a:gd name="connsiteY1" fmla="*/ 0 h 762456"/>
              <a:gd name="connsiteX2" fmla="*/ 652583 w 652583"/>
              <a:gd name="connsiteY2" fmla="*/ 291590 h 762456"/>
              <a:gd name="connsiteX3" fmla="*/ 399485 w 652583"/>
              <a:gd name="connsiteY3" fmla="*/ 577176 h 762456"/>
              <a:gd name="connsiteX4" fmla="*/ 287986 w 652583"/>
              <a:gd name="connsiteY4" fmla="*/ 540720 h 762456"/>
              <a:gd name="connsiteX5" fmla="*/ 4277 w 652583"/>
              <a:gd name="connsiteY5" fmla="*/ 762456 h 762456"/>
              <a:gd name="connsiteX6" fmla="*/ 0 w 652583"/>
              <a:gd name="connsiteY6" fmla="*/ 276873 h 762456"/>
              <a:gd name="connsiteX0" fmla="*/ 153420 w 648316"/>
              <a:gd name="connsiteY0" fmla="*/ 249037 h 762456"/>
              <a:gd name="connsiteX1" fmla="*/ 238151 w 648316"/>
              <a:gd name="connsiteY1" fmla="*/ 0 h 762456"/>
              <a:gd name="connsiteX2" fmla="*/ 648316 w 648316"/>
              <a:gd name="connsiteY2" fmla="*/ 291590 h 762456"/>
              <a:gd name="connsiteX3" fmla="*/ 395218 w 648316"/>
              <a:gd name="connsiteY3" fmla="*/ 577176 h 762456"/>
              <a:gd name="connsiteX4" fmla="*/ 283719 w 648316"/>
              <a:gd name="connsiteY4" fmla="*/ 540720 h 762456"/>
              <a:gd name="connsiteX5" fmla="*/ 10 w 648316"/>
              <a:gd name="connsiteY5" fmla="*/ 762456 h 762456"/>
              <a:gd name="connsiteX6" fmla="*/ 153420 w 648316"/>
              <a:gd name="connsiteY6" fmla="*/ 249037 h 762456"/>
              <a:gd name="connsiteX0" fmla="*/ 153420 w 648316"/>
              <a:gd name="connsiteY0" fmla="*/ 249037 h 762456"/>
              <a:gd name="connsiteX1" fmla="*/ 238151 w 648316"/>
              <a:gd name="connsiteY1" fmla="*/ 0 h 762456"/>
              <a:gd name="connsiteX2" fmla="*/ 648316 w 648316"/>
              <a:gd name="connsiteY2" fmla="*/ 291590 h 762456"/>
              <a:gd name="connsiteX3" fmla="*/ 487790 w 648316"/>
              <a:gd name="connsiteY3" fmla="*/ 741916 h 762456"/>
              <a:gd name="connsiteX4" fmla="*/ 283719 w 648316"/>
              <a:gd name="connsiteY4" fmla="*/ 540720 h 762456"/>
              <a:gd name="connsiteX5" fmla="*/ 10 w 648316"/>
              <a:gd name="connsiteY5" fmla="*/ 762456 h 762456"/>
              <a:gd name="connsiteX6" fmla="*/ 153420 w 648316"/>
              <a:gd name="connsiteY6" fmla="*/ 249037 h 762456"/>
              <a:gd name="connsiteX0" fmla="*/ 153420 w 648316"/>
              <a:gd name="connsiteY0" fmla="*/ 249037 h 749783"/>
              <a:gd name="connsiteX1" fmla="*/ 238151 w 648316"/>
              <a:gd name="connsiteY1" fmla="*/ 0 h 749783"/>
              <a:gd name="connsiteX2" fmla="*/ 648316 w 648316"/>
              <a:gd name="connsiteY2" fmla="*/ 291590 h 749783"/>
              <a:gd name="connsiteX3" fmla="*/ 487790 w 648316"/>
              <a:gd name="connsiteY3" fmla="*/ 741916 h 749783"/>
              <a:gd name="connsiteX4" fmla="*/ 283719 w 648316"/>
              <a:gd name="connsiteY4" fmla="*/ 540720 h 749783"/>
              <a:gd name="connsiteX5" fmla="*/ 10 w 648316"/>
              <a:gd name="connsiteY5" fmla="*/ 749783 h 749783"/>
              <a:gd name="connsiteX6" fmla="*/ 153420 w 648316"/>
              <a:gd name="connsiteY6" fmla="*/ 249037 h 749783"/>
              <a:gd name="connsiteX0" fmla="*/ 153420 w 550601"/>
              <a:gd name="connsiteY0" fmla="*/ 249037 h 749783"/>
              <a:gd name="connsiteX1" fmla="*/ 238151 w 550601"/>
              <a:gd name="connsiteY1" fmla="*/ 0 h 749783"/>
              <a:gd name="connsiteX2" fmla="*/ 550601 w 550601"/>
              <a:gd name="connsiteY2" fmla="*/ 283987 h 749783"/>
              <a:gd name="connsiteX3" fmla="*/ 487790 w 550601"/>
              <a:gd name="connsiteY3" fmla="*/ 741916 h 749783"/>
              <a:gd name="connsiteX4" fmla="*/ 283719 w 550601"/>
              <a:gd name="connsiteY4" fmla="*/ 540720 h 749783"/>
              <a:gd name="connsiteX5" fmla="*/ 10 w 550601"/>
              <a:gd name="connsiteY5" fmla="*/ 749783 h 749783"/>
              <a:gd name="connsiteX6" fmla="*/ 153420 w 550601"/>
              <a:gd name="connsiteY6" fmla="*/ 249037 h 749783"/>
              <a:gd name="connsiteX0" fmla="*/ 153420 w 550601"/>
              <a:gd name="connsiteY0" fmla="*/ 249037 h 756407"/>
              <a:gd name="connsiteX1" fmla="*/ 238151 w 550601"/>
              <a:gd name="connsiteY1" fmla="*/ 0 h 756407"/>
              <a:gd name="connsiteX2" fmla="*/ 550601 w 550601"/>
              <a:gd name="connsiteY2" fmla="*/ 283987 h 756407"/>
              <a:gd name="connsiteX3" fmla="*/ 487790 w 550601"/>
              <a:gd name="connsiteY3" fmla="*/ 741916 h 756407"/>
              <a:gd name="connsiteX4" fmla="*/ 283719 w 550601"/>
              <a:gd name="connsiteY4" fmla="*/ 734328 h 756407"/>
              <a:gd name="connsiteX5" fmla="*/ 10 w 550601"/>
              <a:gd name="connsiteY5" fmla="*/ 749783 h 756407"/>
              <a:gd name="connsiteX6" fmla="*/ 153420 w 550601"/>
              <a:gd name="connsiteY6" fmla="*/ 249037 h 756407"/>
              <a:gd name="connsiteX0" fmla="*/ 153420 w 550601"/>
              <a:gd name="connsiteY0" fmla="*/ 249037 h 749783"/>
              <a:gd name="connsiteX1" fmla="*/ 238151 w 550601"/>
              <a:gd name="connsiteY1" fmla="*/ 0 h 749783"/>
              <a:gd name="connsiteX2" fmla="*/ 550601 w 550601"/>
              <a:gd name="connsiteY2" fmla="*/ 283987 h 749783"/>
              <a:gd name="connsiteX3" fmla="*/ 487790 w 550601"/>
              <a:gd name="connsiteY3" fmla="*/ 741916 h 749783"/>
              <a:gd name="connsiteX4" fmla="*/ 10 w 550601"/>
              <a:gd name="connsiteY4" fmla="*/ 749783 h 749783"/>
              <a:gd name="connsiteX5" fmla="*/ 153420 w 550601"/>
              <a:gd name="connsiteY5" fmla="*/ 249037 h 749783"/>
              <a:gd name="connsiteX0" fmla="*/ 65268 w 550613"/>
              <a:gd name="connsiteY0" fmla="*/ 236003 h 749783"/>
              <a:gd name="connsiteX1" fmla="*/ 238163 w 550613"/>
              <a:gd name="connsiteY1" fmla="*/ 0 h 749783"/>
              <a:gd name="connsiteX2" fmla="*/ 550613 w 550613"/>
              <a:gd name="connsiteY2" fmla="*/ 283987 h 749783"/>
              <a:gd name="connsiteX3" fmla="*/ 487802 w 550613"/>
              <a:gd name="connsiteY3" fmla="*/ 741916 h 749783"/>
              <a:gd name="connsiteX4" fmla="*/ 22 w 550613"/>
              <a:gd name="connsiteY4" fmla="*/ 749783 h 749783"/>
              <a:gd name="connsiteX5" fmla="*/ 65268 w 550613"/>
              <a:gd name="connsiteY5" fmla="*/ 236003 h 749783"/>
              <a:gd name="connsiteX0" fmla="*/ 12441 w 550685"/>
              <a:gd name="connsiteY0" fmla="*/ 283796 h 749783"/>
              <a:gd name="connsiteX1" fmla="*/ 238235 w 550685"/>
              <a:gd name="connsiteY1" fmla="*/ 0 h 749783"/>
              <a:gd name="connsiteX2" fmla="*/ 550685 w 550685"/>
              <a:gd name="connsiteY2" fmla="*/ 283987 h 749783"/>
              <a:gd name="connsiteX3" fmla="*/ 487874 w 550685"/>
              <a:gd name="connsiteY3" fmla="*/ 741916 h 749783"/>
              <a:gd name="connsiteX4" fmla="*/ 94 w 550685"/>
              <a:gd name="connsiteY4" fmla="*/ 749783 h 749783"/>
              <a:gd name="connsiteX5" fmla="*/ 12441 w 550685"/>
              <a:gd name="connsiteY5" fmla="*/ 283796 h 749783"/>
              <a:gd name="connsiteX0" fmla="*/ 10614 w 550697"/>
              <a:gd name="connsiteY0" fmla="*/ 352680 h 749783"/>
              <a:gd name="connsiteX1" fmla="*/ 238247 w 550697"/>
              <a:gd name="connsiteY1" fmla="*/ 0 h 749783"/>
              <a:gd name="connsiteX2" fmla="*/ 550697 w 550697"/>
              <a:gd name="connsiteY2" fmla="*/ 283987 h 749783"/>
              <a:gd name="connsiteX3" fmla="*/ 487886 w 550697"/>
              <a:gd name="connsiteY3" fmla="*/ 741916 h 749783"/>
              <a:gd name="connsiteX4" fmla="*/ 106 w 550697"/>
              <a:gd name="connsiteY4" fmla="*/ 749783 h 749783"/>
              <a:gd name="connsiteX5" fmla="*/ 10614 w 550697"/>
              <a:gd name="connsiteY5" fmla="*/ 352680 h 749783"/>
              <a:gd name="connsiteX0" fmla="*/ 10614 w 556868"/>
              <a:gd name="connsiteY0" fmla="*/ 352680 h 749783"/>
              <a:gd name="connsiteX1" fmla="*/ 238247 w 556868"/>
              <a:gd name="connsiteY1" fmla="*/ 0 h 749783"/>
              <a:gd name="connsiteX2" fmla="*/ 556868 w 556868"/>
              <a:gd name="connsiteY2" fmla="*/ 306291 h 749783"/>
              <a:gd name="connsiteX3" fmla="*/ 487886 w 556868"/>
              <a:gd name="connsiteY3" fmla="*/ 741916 h 749783"/>
              <a:gd name="connsiteX4" fmla="*/ 106 w 556868"/>
              <a:gd name="connsiteY4" fmla="*/ 749783 h 749783"/>
              <a:gd name="connsiteX5" fmla="*/ 10614 w 556868"/>
              <a:gd name="connsiteY5" fmla="*/ 352680 h 74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868" h="749783">
                <a:moveTo>
                  <a:pt x="10614" y="352680"/>
                </a:moveTo>
                <a:lnTo>
                  <a:pt x="238247" y="0"/>
                </a:lnTo>
                <a:lnTo>
                  <a:pt x="556868" y="306291"/>
                </a:lnTo>
                <a:lnTo>
                  <a:pt x="487886" y="741916"/>
                </a:lnTo>
                <a:lnTo>
                  <a:pt x="106" y="749783"/>
                </a:lnTo>
                <a:cubicBezTo>
                  <a:pt x="-1320" y="587922"/>
                  <a:pt x="12040" y="514541"/>
                  <a:pt x="10614" y="35268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85000"/>
                <a:lumOff val="15000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4DF323B-A722-E001-52AD-2DC5769303A5}"/>
              </a:ext>
            </a:extLst>
          </p:cNvPr>
          <p:cNvSpPr/>
          <p:nvPr/>
        </p:nvSpPr>
        <p:spPr>
          <a:xfrm>
            <a:off x="6089704" y="515077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MapReduce</a:t>
            </a:r>
            <a:r>
              <a:rPr kumimoji="1" lang="zh-CN" altLang="en-US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327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996D-B094-224E-893E-622A7BF3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MapReduce cannot address all the issues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EF78F-F51D-1845-8112-1AF479BCD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3771636"/>
          </a:xfrm>
        </p:spPr>
        <p:txBody>
          <a:bodyPr/>
          <a:lstStyle/>
          <a:p>
            <a:r>
              <a:rPr kumimoji="1" lang="en-US" altLang="zh-CN" dirty="0"/>
              <a:t>MapReduce was used to process webpage data collected by Google’s crawlers</a:t>
            </a:r>
          </a:p>
          <a:p>
            <a:pPr lvl="1"/>
            <a:r>
              <a:rPr kumimoji="1" lang="en-US" altLang="zh-CN" dirty="0"/>
              <a:t>It would extract the links and metadata needed to search the pages</a:t>
            </a:r>
          </a:p>
          <a:p>
            <a:r>
              <a:rPr kumimoji="1" lang="en-US" altLang="zh-CN" b="0" dirty="0"/>
              <a:t>The process took around </a:t>
            </a:r>
            <a:r>
              <a:rPr kumimoji="1" lang="en-US" altLang="zh-CN" dirty="0">
                <a:solidFill>
                  <a:srgbClr val="C00000"/>
                </a:solidFill>
              </a:rPr>
              <a:t>eight</a:t>
            </a:r>
            <a:r>
              <a:rPr kumimoji="1" lang="en-US" altLang="zh-CN" b="0" dirty="0"/>
              <a:t> hours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Results were moved to search servers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This was done </a:t>
            </a:r>
            <a:r>
              <a:rPr kumimoji="1" lang="en-US" altLang="zh-CN" b="1" dirty="0">
                <a:solidFill>
                  <a:srgbClr val="C00000"/>
                </a:solidFill>
              </a:rPr>
              <a:t>continuously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2E7EE1-DCB2-034D-858C-CBA6AFC1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74000" y="5296962"/>
            <a:ext cx="8128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622A59D-279F-E642-BE3D-720D4E814A43}"/>
              </a:ext>
            </a:extLst>
          </p:cNvPr>
          <p:cNvSpPr/>
          <p:nvPr/>
        </p:nvSpPr>
        <p:spPr>
          <a:xfrm>
            <a:off x="3673872" y="4361861"/>
            <a:ext cx="1397000" cy="4696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  <a:t>MapReduce</a:t>
            </a:r>
            <a:endParaRPr lang="zh-CN" altLang="en-US" sz="1667" dirty="0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6" name="Straight Arrow Connector 8">
            <a:extLst>
              <a:ext uri="{FF2B5EF4-FFF2-40B4-BE49-F238E27FC236}">
                <a16:creationId xmlns:a16="http://schemas.microsoft.com/office/drawing/2014/main" id="{04101097-0DD1-2141-BB96-54D6975115B1}"/>
              </a:ext>
            </a:extLst>
          </p:cNvPr>
          <p:cNvCxnSpPr>
            <a:stCxn id="7" idx="3"/>
            <a:endCxn id="5" idx="1"/>
          </p:cNvCxnSpPr>
          <p:nvPr/>
        </p:nvCxnSpPr>
        <p:spPr>
          <a:xfrm>
            <a:off x="3038872" y="4596701"/>
            <a:ext cx="635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5C01C546-9089-D842-BD08-85C5D13B7EA9}"/>
              </a:ext>
            </a:extLst>
          </p:cNvPr>
          <p:cNvSpPr/>
          <p:nvPr/>
        </p:nvSpPr>
        <p:spPr>
          <a:xfrm>
            <a:off x="1895872" y="4362955"/>
            <a:ext cx="1143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  <a:t>Web</a:t>
            </a:r>
            <a:b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  <a:t>crawlers</a:t>
            </a:r>
            <a:endParaRPr lang="zh-CN" altLang="en-US" sz="1667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8B3DDCD6-0680-4C49-A5FF-1CA0E0C4429A}"/>
              </a:ext>
            </a:extLst>
          </p:cNvPr>
          <p:cNvSpPr/>
          <p:nvPr/>
        </p:nvSpPr>
        <p:spPr>
          <a:xfrm>
            <a:off x="3419872" y="4215701"/>
            <a:ext cx="3810000" cy="762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69E5E5CB-DF1A-4145-8F5C-D8BEA21EA6D3}"/>
              </a:ext>
            </a:extLst>
          </p:cNvPr>
          <p:cNvSpPr/>
          <p:nvPr/>
        </p:nvSpPr>
        <p:spPr>
          <a:xfrm>
            <a:off x="5324872" y="4361861"/>
            <a:ext cx="17145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  <a:t>Migrate to </a:t>
            </a:r>
            <a:b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dirty="0">
                <a:latin typeface="Verdana" pitchFamily="34" charset="0"/>
                <a:ea typeface="Verdana" pitchFamily="34" charset="0"/>
                <a:cs typeface="Verdana" pitchFamily="34" charset="0"/>
              </a:rPr>
              <a:t>search server</a:t>
            </a:r>
          </a:p>
        </p:txBody>
      </p: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56ED2CBA-AB7E-D142-A4A7-FC22411F9870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5070872" y="4595607"/>
            <a:ext cx="254000" cy="10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20">
            <a:extLst>
              <a:ext uri="{FF2B5EF4-FFF2-40B4-BE49-F238E27FC236}">
                <a16:creationId xmlns:a16="http://schemas.microsoft.com/office/drawing/2014/main" id="{CEB21BEC-4EF8-BC4C-B784-9DC027CEA270}"/>
              </a:ext>
            </a:extLst>
          </p:cNvPr>
          <p:cNvSpPr/>
          <p:nvPr/>
        </p:nvSpPr>
        <p:spPr>
          <a:xfrm>
            <a:off x="4658213" y="4961776"/>
            <a:ext cx="1365159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67" dirty="0">
                <a:solidFill>
                  <a:srgbClr val="FF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~8 hours!</a:t>
            </a:r>
            <a:endParaRPr lang="zh-CN" altLang="en-US" sz="1667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50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69298DC-17F4-1045-A701-B56CA847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129308"/>
            <a:ext cx="3322712" cy="264979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27133CE-90AE-FF47-AE75-A77DB5C3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MapReduce cannot address all the issues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F34403-CB05-B94E-8C6F-0314AA5E5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987008" cy="4356826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Web has become more </a:t>
            </a:r>
            <a:r>
              <a:rPr kumimoji="1" lang="en-US" altLang="zh-CN" dirty="0">
                <a:solidFill>
                  <a:srgbClr val="C00000"/>
                </a:solidFill>
              </a:rPr>
              <a:t>dynamic</a:t>
            </a:r>
          </a:p>
          <a:p>
            <a:pPr lvl="1"/>
            <a:r>
              <a:rPr kumimoji="1" lang="en-US" altLang="zh-CN" b="0" dirty="0"/>
              <a:t>An 8+ hour delay is a lot for some sites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Goal</a:t>
            </a:r>
            <a:r>
              <a:rPr kumimoji="1" lang="en-US" altLang="zh-CN" b="0" dirty="0"/>
              <a:t>: refresh certain pages within seconds</a:t>
            </a:r>
          </a:p>
          <a:p>
            <a:endParaRPr kumimoji="1" lang="en-US" altLang="zh-CN" b="0" dirty="0"/>
          </a:p>
          <a:p>
            <a:r>
              <a:rPr kumimoji="1" lang="en-US" altLang="zh-CN" dirty="0"/>
              <a:t>MapReduce</a:t>
            </a:r>
          </a:p>
          <a:p>
            <a:pPr lvl="1"/>
            <a:r>
              <a:rPr kumimoji="1" lang="en-US" altLang="zh-CN" dirty="0"/>
              <a:t>Batch-oriented</a:t>
            </a:r>
          </a:p>
          <a:p>
            <a:pPr lvl="1"/>
            <a:r>
              <a:rPr kumimoji="1" lang="en-US" altLang="zh-CN" dirty="0"/>
              <a:t>Huge performance overhead </a:t>
            </a:r>
          </a:p>
          <a:p>
            <a:pPr lvl="1"/>
            <a:r>
              <a:rPr kumimoji="1" lang="en-US" altLang="zh-CN" dirty="0"/>
              <a:t>Not suited for </a:t>
            </a:r>
            <a:r>
              <a:rPr kumimoji="1" lang="en-US" altLang="zh-CN" b="1" dirty="0">
                <a:solidFill>
                  <a:srgbClr val="C00000"/>
                </a:solidFill>
              </a:rPr>
              <a:t>near-real-time</a:t>
            </a:r>
            <a:r>
              <a:rPr kumimoji="1" lang="en-US" altLang="zh-CN" dirty="0"/>
              <a:t> processes</a:t>
            </a:r>
          </a:p>
          <a:p>
            <a:pPr lvl="1"/>
            <a:r>
              <a:rPr kumimoji="1" lang="en-US" altLang="zh-CN" dirty="0"/>
              <a:t>Cannot start a new phase util previous completed </a:t>
            </a:r>
          </a:p>
          <a:p>
            <a:pPr lvl="1"/>
            <a:r>
              <a:rPr kumimoji="1" lang="en-US" altLang="zh-CN" dirty="0"/>
              <a:t>Not optimized for specific tasks (e.g., Graph, ML)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696359-92BB-9742-8086-A13F8DBB6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0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887A0-3901-EE4E-816B-3F7B06D3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Restrictiveness of MapReduce Programming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5160E-32E6-7F42-AAC0-953465C2C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Question#1</a:t>
            </a:r>
          </a:p>
          <a:p>
            <a:pPr lvl="1"/>
            <a:r>
              <a:rPr lang="en-US" altLang="zh-CN" dirty="0"/>
              <a:t>How can we use MapReduce to implement “find the five most popular pages”?</a:t>
            </a:r>
          </a:p>
          <a:p>
            <a:r>
              <a:rPr lang="en-US" altLang="zh-CN" dirty="0"/>
              <a:t>Hint:</a:t>
            </a:r>
          </a:p>
          <a:p>
            <a:pPr lvl="1"/>
            <a:r>
              <a:rPr lang="en-US" altLang="zh-CN" dirty="0"/>
              <a:t>We can </a:t>
            </a:r>
            <a:r>
              <a:rPr lang="en-US" altLang="zh-CN" dirty="0">
                <a:highlight>
                  <a:srgbClr val="FFFF00"/>
                </a:highlight>
              </a:rPr>
              <a:t>chain</a:t>
            </a:r>
            <a:r>
              <a:rPr lang="en-US" altLang="zh-CN" dirty="0"/>
              <a:t> multiple MapReduce tasks together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C5951-8358-DB4A-94FF-AE815872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CEC24-3773-014B-954F-8BE74A16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3210493"/>
            <a:ext cx="5321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887A0-3901-EE4E-816B-3F7B06D3B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Restrictiveness of MapReduce Programming Model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5160E-32E6-7F42-AAC0-953465C2C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Question#2: </a:t>
            </a:r>
          </a:p>
          <a:p>
            <a:pPr lvl="1"/>
            <a:r>
              <a:rPr kumimoji="1" lang="en-US" altLang="zh-CN" dirty="0"/>
              <a:t>Is chaining multiple MapReduce tasks a good solution? </a:t>
            </a:r>
          </a:p>
          <a:p>
            <a:pPr lvl="2"/>
            <a:r>
              <a:rPr kumimoji="1" lang="en-US" altLang="zh-CN" dirty="0"/>
              <a:t>E.g., programming is not easy</a:t>
            </a:r>
          </a:p>
          <a:p>
            <a:pPr lvl="2"/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map-reduce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supported,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should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</a:p>
          <a:p>
            <a:pPr lvl="2"/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 due to chaining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FC5951-8358-DB4A-94FF-AE815872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CEC24-3773-014B-954F-8BE74A168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3375285"/>
            <a:ext cx="53213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6E06C-170F-3147-A7D2-7265A1E0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dirty="0"/>
              <a:t>Without MapReduce (or distributed computing framework)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EE47E-7F44-D547-B210-31AE5CA9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E03B57-FD61-3B47-A073-D07141EC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6822" y="3167730"/>
            <a:ext cx="773889" cy="97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3D03ACDB-1016-C644-BF9A-00DB8BCE0C7C}"/>
              </a:ext>
            </a:extLst>
          </p:cNvPr>
          <p:cNvSpPr txBox="1"/>
          <p:nvPr/>
        </p:nvSpPr>
        <p:spPr>
          <a:xfrm>
            <a:off x="1119163" y="4133568"/>
            <a:ext cx="1357337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user</a:t>
            </a:r>
            <a:endParaRPr lang="en-US" sz="183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Cloud Callout 8">
            <a:extLst>
              <a:ext uri="{FF2B5EF4-FFF2-40B4-BE49-F238E27FC236}">
                <a16:creationId xmlns:a16="http://schemas.microsoft.com/office/drawing/2014/main" id="{A9AA3B54-4E12-BC41-BB71-B214CC4FD812}"/>
              </a:ext>
            </a:extLst>
          </p:cNvPr>
          <p:cNvSpPr/>
          <p:nvPr/>
        </p:nvSpPr>
        <p:spPr>
          <a:xfrm>
            <a:off x="2012138" y="2647158"/>
            <a:ext cx="714380" cy="416722"/>
          </a:xfrm>
          <a:prstGeom prst="cloudCallout">
            <a:avLst>
              <a:gd name="adj1" fmla="val -52540"/>
              <a:gd name="adj2" fmla="val 8862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2F9BAF28-4C73-844D-A48A-6D4E89C004D1}"/>
              </a:ext>
            </a:extLst>
          </p:cNvPr>
          <p:cNvSpPr/>
          <p:nvPr/>
        </p:nvSpPr>
        <p:spPr>
          <a:xfrm>
            <a:off x="3083708" y="2587627"/>
            <a:ext cx="1845482" cy="535785"/>
          </a:xfrm>
          <a:prstGeom prst="roundRect">
            <a:avLst>
              <a:gd name="adj" fmla="val 17717"/>
            </a:avLst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000" tIns="0" bIns="60000"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Parallelization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ADCADCC7-10FB-CF44-A572-927A882F0B93}"/>
              </a:ext>
            </a:extLst>
          </p:cNvPr>
          <p:cNvSpPr/>
          <p:nvPr/>
        </p:nvSpPr>
        <p:spPr>
          <a:xfrm>
            <a:off x="3083708" y="1968500"/>
            <a:ext cx="1845482" cy="500063"/>
          </a:xfrm>
          <a:prstGeom prst="roundRect">
            <a:avLst>
              <a:gd name="adj" fmla="val 17717"/>
            </a:avLst>
          </a:prstGeom>
          <a:solidFill>
            <a:srgbClr val="FF4747"/>
          </a:solidFill>
          <a:ln>
            <a:noFill/>
          </a:ln>
          <a:effectLst>
            <a:glow rad="101600">
              <a:srgbClr val="C000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Functionality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19C687E-7A5F-5A47-A077-037977FA215A}"/>
              </a:ext>
            </a:extLst>
          </p:cNvPr>
          <p:cNvSpPr/>
          <p:nvPr/>
        </p:nvSpPr>
        <p:spPr>
          <a:xfrm>
            <a:off x="3083708" y="3242475"/>
            <a:ext cx="1845482" cy="654848"/>
          </a:xfrm>
          <a:prstGeom prst="roundRect">
            <a:avLst>
              <a:gd name="adj" fmla="val 17717"/>
            </a:avLst>
          </a:prstGeom>
          <a:solidFill>
            <a:srgbClr val="D09E00"/>
          </a:solidFill>
          <a:ln>
            <a:solidFill>
              <a:srgbClr val="D09E00"/>
            </a:solidFill>
          </a:ln>
          <a:effectLst>
            <a:glow rad="101600">
              <a:srgbClr val="D09E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000" tIns="0" bIns="60000"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Distribution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32C2A914-23F9-CE42-971E-AC18151EB02E}"/>
              </a:ext>
            </a:extLst>
          </p:cNvPr>
          <p:cNvSpPr/>
          <p:nvPr/>
        </p:nvSpPr>
        <p:spPr>
          <a:xfrm>
            <a:off x="3083708" y="4016387"/>
            <a:ext cx="1845482" cy="476253"/>
          </a:xfrm>
          <a:prstGeom prst="roundRect">
            <a:avLst>
              <a:gd name="adj" fmla="val 17717"/>
            </a:avLst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glow rad="101600">
              <a:srgbClr val="00B05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000" tIns="0" bIns="60000"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Fault Tolerance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0E02E888-025E-2147-83BC-93364C5753CC}"/>
              </a:ext>
            </a:extLst>
          </p:cNvPr>
          <p:cNvSpPr/>
          <p:nvPr/>
        </p:nvSpPr>
        <p:spPr>
          <a:xfrm>
            <a:off x="3083708" y="4611704"/>
            <a:ext cx="1845482" cy="476253"/>
          </a:xfrm>
          <a:prstGeom prst="roundRect">
            <a:avLst>
              <a:gd name="adj" fmla="val 17717"/>
            </a:avLst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glow rad="101600">
              <a:srgbClr val="7030A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000" tIns="0" bIns="60000"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Load Balance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2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899544-9A97-DC4C-A5F6-E96B7E76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sz="2300" dirty="0"/>
              <a:t>Performance issues of multiple-sages execution</a:t>
            </a:r>
            <a:endParaRPr kumimoji="1" lang="zh-CN" altLang="en-US" sz="23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CB072-A3BC-7249-AD33-74218069B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MapReduce</a:t>
            </a:r>
            <a:r>
              <a:rPr kumimoji="1" lang="en-US" altLang="zh-CN" b="0" dirty="0"/>
              <a:t> runtime is not optimized for </a:t>
            </a:r>
            <a:r>
              <a:rPr kumimoji="1" lang="en-US" altLang="zh-CN" dirty="0">
                <a:solidFill>
                  <a:srgbClr val="C00000"/>
                </a:solidFill>
              </a:rPr>
              <a:t>multi-stage execution </a:t>
            </a:r>
          </a:p>
          <a:p>
            <a:pPr lvl="1"/>
            <a:r>
              <a:rPr kumimoji="1" lang="en-US" altLang="zh-CN" b="0" dirty="0"/>
              <a:t>Persistent I/O (e.g., GFS)</a:t>
            </a:r>
          </a:p>
          <a:p>
            <a:pPr marL="74250" lvl="1" indent="0">
              <a:buNone/>
            </a:pP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257E26-F88D-C046-A57F-7F480087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TextBox 172">
            <a:extLst>
              <a:ext uri="{FF2B5EF4-FFF2-40B4-BE49-F238E27FC236}">
                <a16:creationId xmlns:a16="http://schemas.microsoft.com/office/drawing/2014/main" id="{773BD134-340C-CC41-9C83-76575FA0D161}"/>
              </a:ext>
            </a:extLst>
          </p:cNvPr>
          <p:cNvSpPr txBox="1"/>
          <p:nvPr/>
        </p:nvSpPr>
        <p:spPr>
          <a:xfrm>
            <a:off x="7491394" y="2530378"/>
            <a:ext cx="5966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Time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5FAFD43B-0A05-604A-A587-1785FB38BF47}"/>
              </a:ext>
            </a:extLst>
          </p:cNvPr>
          <p:cNvCxnSpPr/>
          <p:nvPr/>
        </p:nvCxnSpPr>
        <p:spPr>
          <a:xfrm flipV="1">
            <a:off x="1333500" y="2433030"/>
            <a:ext cx="6690000" cy="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19">
            <a:extLst>
              <a:ext uri="{FF2B5EF4-FFF2-40B4-BE49-F238E27FC236}">
                <a16:creationId xmlns:a16="http://schemas.microsoft.com/office/drawing/2014/main" id="{5103B455-1F26-1241-B333-F29447AC2E06}"/>
              </a:ext>
            </a:extLst>
          </p:cNvPr>
          <p:cNvSpPr/>
          <p:nvPr/>
        </p:nvSpPr>
        <p:spPr>
          <a:xfrm>
            <a:off x="1333500" y="2699077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8" name="Rectangle 121">
            <a:extLst>
              <a:ext uri="{FF2B5EF4-FFF2-40B4-BE49-F238E27FC236}">
                <a16:creationId xmlns:a16="http://schemas.microsoft.com/office/drawing/2014/main" id="{1816729A-26A1-B141-A600-534A6582BC8A}"/>
              </a:ext>
            </a:extLst>
          </p:cNvPr>
          <p:cNvSpPr/>
          <p:nvPr/>
        </p:nvSpPr>
        <p:spPr>
          <a:xfrm>
            <a:off x="1333500" y="3329697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9" name="Rectangle 122">
            <a:extLst>
              <a:ext uri="{FF2B5EF4-FFF2-40B4-BE49-F238E27FC236}">
                <a16:creationId xmlns:a16="http://schemas.microsoft.com/office/drawing/2014/main" id="{BC0C8E43-8FA9-F84B-B8BA-FC7E75905BF3}"/>
              </a:ext>
            </a:extLst>
          </p:cNvPr>
          <p:cNvSpPr/>
          <p:nvPr/>
        </p:nvSpPr>
        <p:spPr>
          <a:xfrm>
            <a:off x="1333500" y="3706848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0" name="Rectangle 123">
            <a:extLst>
              <a:ext uri="{FF2B5EF4-FFF2-40B4-BE49-F238E27FC236}">
                <a16:creationId xmlns:a16="http://schemas.microsoft.com/office/drawing/2014/main" id="{8AA53DCD-8089-9046-B47E-161ED030FD17}"/>
              </a:ext>
            </a:extLst>
          </p:cNvPr>
          <p:cNvSpPr/>
          <p:nvPr/>
        </p:nvSpPr>
        <p:spPr>
          <a:xfrm>
            <a:off x="1333500" y="423072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1" name="Rectangle 124">
            <a:extLst>
              <a:ext uri="{FF2B5EF4-FFF2-40B4-BE49-F238E27FC236}">
                <a16:creationId xmlns:a16="http://schemas.microsoft.com/office/drawing/2014/main" id="{D8CC3109-C540-454F-BB15-C275C8858F0E}"/>
              </a:ext>
            </a:extLst>
          </p:cNvPr>
          <p:cNvSpPr/>
          <p:nvPr/>
        </p:nvSpPr>
        <p:spPr>
          <a:xfrm>
            <a:off x="1333500" y="45460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grpSp>
        <p:nvGrpSpPr>
          <p:cNvPr id="12" name="Group 6148">
            <a:extLst>
              <a:ext uri="{FF2B5EF4-FFF2-40B4-BE49-F238E27FC236}">
                <a16:creationId xmlns:a16="http://schemas.microsoft.com/office/drawing/2014/main" id="{1229FC61-BF47-4244-93D5-93D48FC94A6C}"/>
              </a:ext>
            </a:extLst>
          </p:cNvPr>
          <p:cNvGrpSpPr/>
          <p:nvPr/>
        </p:nvGrpSpPr>
        <p:grpSpPr>
          <a:xfrm>
            <a:off x="2466251" y="2846331"/>
            <a:ext cx="1494669" cy="300000"/>
            <a:chOff x="2045100" y="3620161"/>
            <a:chExt cx="1793603" cy="360000"/>
          </a:xfrm>
        </p:grpSpPr>
        <p:sp>
          <p:nvSpPr>
            <p:cNvPr id="13" name="Rounded Rectangle 127">
              <a:extLst>
                <a:ext uri="{FF2B5EF4-FFF2-40B4-BE49-F238E27FC236}">
                  <a16:creationId xmlns:a16="http://schemas.microsoft.com/office/drawing/2014/main" id="{173F6603-40B6-7540-BCAB-28AD55B460ED}"/>
                </a:ext>
              </a:extLst>
            </p:cNvPr>
            <p:cNvSpPr/>
            <p:nvPr/>
          </p:nvSpPr>
          <p:spPr>
            <a:xfrm>
              <a:off x="2045100" y="3620161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Rounded Rectangle 136">
              <a:extLst>
                <a:ext uri="{FF2B5EF4-FFF2-40B4-BE49-F238E27FC236}">
                  <a16:creationId xmlns:a16="http://schemas.microsoft.com/office/drawing/2014/main" id="{D53D1B23-6B07-A740-A59F-7442DAEE3D75}"/>
                </a:ext>
              </a:extLst>
            </p:cNvPr>
            <p:cNvSpPr/>
            <p:nvPr/>
          </p:nvSpPr>
          <p:spPr>
            <a:xfrm>
              <a:off x="2758703" y="3620161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15" name="Straight Arrow Connector 138">
            <a:extLst>
              <a:ext uri="{FF2B5EF4-FFF2-40B4-BE49-F238E27FC236}">
                <a16:creationId xmlns:a16="http://schemas.microsoft.com/office/drawing/2014/main" id="{A0AC1E8F-C440-F342-BF29-EA501D430616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1933500" y="2849077"/>
            <a:ext cx="532750" cy="1472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40">
            <a:extLst>
              <a:ext uri="{FF2B5EF4-FFF2-40B4-BE49-F238E27FC236}">
                <a16:creationId xmlns:a16="http://schemas.microsoft.com/office/drawing/2014/main" id="{8FB96427-D0FC-AE45-8B58-2F79902DBE12}"/>
              </a:ext>
            </a:extLst>
          </p:cNvPr>
          <p:cNvCxnSpPr>
            <a:stCxn id="8" idx="3"/>
          </p:cNvCxnSpPr>
          <p:nvPr/>
        </p:nvCxnSpPr>
        <p:spPr>
          <a:xfrm>
            <a:off x="1933500" y="3479697"/>
            <a:ext cx="532750" cy="8565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41">
            <a:extLst>
              <a:ext uri="{FF2B5EF4-FFF2-40B4-BE49-F238E27FC236}">
                <a16:creationId xmlns:a16="http://schemas.microsoft.com/office/drawing/2014/main" id="{8F7C119C-8FA6-2441-BE1C-2F34ED559D0A}"/>
              </a:ext>
            </a:extLst>
          </p:cNvPr>
          <p:cNvCxnSpPr>
            <a:stCxn id="11" idx="3"/>
            <a:endCxn id="24" idx="1"/>
          </p:cNvCxnSpPr>
          <p:nvPr/>
        </p:nvCxnSpPr>
        <p:spPr>
          <a:xfrm flipV="1">
            <a:off x="1933500" y="4647313"/>
            <a:ext cx="532750" cy="4871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42">
            <a:extLst>
              <a:ext uri="{FF2B5EF4-FFF2-40B4-BE49-F238E27FC236}">
                <a16:creationId xmlns:a16="http://schemas.microsoft.com/office/drawing/2014/main" id="{F7409640-03A6-184D-9B4D-EEF90DAFB93B}"/>
              </a:ext>
            </a:extLst>
          </p:cNvPr>
          <p:cNvCxnSpPr>
            <a:stCxn id="10" idx="3"/>
          </p:cNvCxnSpPr>
          <p:nvPr/>
        </p:nvCxnSpPr>
        <p:spPr>
          <a:xfrm>
            <a:off x="1933500" y="4380720"/>
            <a:ext cx="532750" cy="150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43">
            <a:extLst>
              <a:ext uri="{FF2B5EF4-FFF2-40B4-BE49-F238E27FC236}">
                <a16:creationId xmlns:a16="http://schemas.microsoft.com/office/drawing/2014/main" id="{B72BDADB-CC91-BE47-B0F8-D56E8CC7EA80}"/>
              </a:ext>
            </a:extLst>
          </p:cNvPr>
          <p:cNvCxnSpPr>
            <a:stCxn id="9" idx="3"/>
            <a:endCxn id="21" idx="1"/>
          </p:cNvCxnSpPr>
          <p:nvPr/>
        </p:nvCxnSpPr>
        <p:spPr>
          <a:xfrm flipV="1">
            <a:off x="1933500" y="3675108"/>
            <a:ext cx="532750" cy="18174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6146">
            <a:extLst>
              <a:ext uri="{FF2B5EF4-FFF2-40B4-BE49-F238E27FC236}">
                <a16:creationId xmlns:a16="http://schemas.microsoft.com/office/drawing/2014/main" id="{3B10985D-44BB-C943-91B2-13E66CCE2756}"/>
              </a:ext>
            </a:extLst>
          </p:cNvPr>
          <p:cNvGrpSpPr/>
          <p:nvPr/>
        </p:nvGrpSpPr>
        <p:grpSpPr>
          <a:xfrm>
            <a:off x="2466251" y="3516366"/>
            <a:ext cx="1494669" cy="308742"/>
            <a:chOff x="2045100" y="4424203"/>
            <a:chExt cx="1793603" cy="370490"/>
          </a:xfrm>
        </p:grpSpPr>
        <p:sp>
          <p:nvSpPr>
            <p:cNvPr id="21" name="Rounded Rectangle 131">
              <a:extLst>
                <a:ext uri="{FF2B5EF4-FFF2-40B4-BE49-F238E27FC236}">
                  <a16:creationId xmlns:a16="http://schemas.microsoft.com/office/drawing/2014/main" id="{D2E6CCCD-ABE1-1A4F-82C5-E67AF2691E23}"/>
                </a:ext>
              </a:extLst>
            </p:cNvPr>
            <p:cNvSpPr/>
            <p:nvPr/>
          </p:nvSpPr>
          <p:spPr>
            <a:xfrm>
              <a:off x="2045100" y="4434693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" name="Rounded Rectangle 151">
              <a:extLst>
                <a:ext uri="{FF2B5EF4-FFF2-40B4-BE49-F238E27FC236}">
                  <a16:creationId xmlns:a16="http://schemas.microsoft.com/office/drawing/2014/main" id="{8587584D-5606-9F42-A6ED-2E2BD0BC0D14}"/>
                </a:ext>
              </a:extLst>
            </p:cNvPr>
            <p:cNvSpPr/>
            <p:nvPr/>
          </p:nvSpPr>
          <p:spPr>
            <a:xfrm>
              <a:off x="2758703" y="4424203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3" name="Group 6145">
            <a:extLst>
              <a:ext uri="{FF2B5EF4-FFF2-40B4-BE49-F238E27FC236}">
                <a16:creationId xmlns:a16="http://schemas.microsoft.com/office/drawing/2014/main" id="{D6A34F03-62C0-CD4A-A129-70A832FDB5E1}"/>
              </a:ext>
            </a:extLst>
          </p:cNvPr>
          <p:cNvGrpSpPr/>
          <p:nvPr/>
        </p:nvGrpSpPr>
        <p:grpSpPr>
          <a:xfrm>
            <a:off x="2466251" y="4497313"/>
            <a:ext cx="1494669" cy="300000"/>
            <a:chOff x="2045100" y="5601340"/>
            <a:chExt cx="1793603" cy="360000"/>
          </a:xfrm>
        </p:grpSpPr>
        <p:sp>
          <p:nvSpPr>
            <p:cNvPr id="24" name="Rounded Rectangle 135">
              <a:extLst>
                <a:ext uri="{FF2B5EF4-FFF2-40B4-BE49-F238E27FC236}">
                  <a16:creationId xmlns:a16="http://schemas.microsoft.com/office/drawing/2014/main" id="{47597F52-0B9E-5849-AA54-E14C81B19B20}"/>
                </a:ext>
              </a:extLst>
            </p:cNvPr>
            <p:cNvSpPr/>
            <p:nvPr/>
          </p:nvSpPr>
          <p:spPr>
            <a:xfrm>
              <a:off x="2045100" y="5601340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5" name="Rounded Rectangle 152">
              <a:extLst>
                <a:ext uri="{FF2B5EF4-FFF2-40B4-BE49-F238E27FC236}">
                  <a16:creationId xmlns:a16="http://schemas.microsoft.com/office/drawing/2014/main" id="{7D6F634E-2369-0E46-80D1-F39895FC47E6}"/>
                </a:ext>
              </a:extLst>
            </p:cNvPr>
            <p:cNvSpPr/>
            <p:nvPr/>
          </p:nvSpPr>
          <p:spPr>
            <a:xfrm>
              <a:off x="2758703" y="5601340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26" name="Straight Arrow Connector 173">
            <a:extLst>
              <a:ext uri="{FF2B5EF4-FFF2-40B4-BE49-F238E27FC236}">
                <a16:creationId xmlns:a16="http://schemas.microsoft.com/office/drawing/2014/main" id="{4E0A7654-4812-ED42-ABC1-E6CBD2A80B52}"/>
              </a:ext>
            </a:extLst>
          </p:cNvPr>
          <p:cNvCxnSpPr>
            <a:stCxn id="8" idx="3"/>
          </p:cNvCxnSpPr>
          <p:nvPr/>
        </p:nvCxnSpPr>
        <p:spPr>
          <a:xfrm flipV="1">
            <a:off x="1933500" y="3114030"/>
            <a:ext cx="532750" cy="36566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74">
            <a:extLst>
              <a:ext uri="{FF2B5EF4-FFF2-40B4-BE49-F238E27FC236}">
                <a16:creationId xmlns:a16="http://schemas.microsoft.com/office/drawing/2014/main" id="{1EE86BB6-8EB6-D644-9FDE-521635D24317}"/>
              </a:ext>
            </a:extLst>
          </p:cNvPr>
          <p:cNvSpPr/>
          <p:nvPr/>
        </p:nvSpPr>
        <p:spPr>
          <a:xfrm>
            <a:off x="4254500" y="26870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8" name="Rectangle 175">
            <a:extLst>
              <a:ext uri="{FF2B5EF4-FFF2-40B4-BE49-F238E27FC236}">
                <a16:creationId xmlns:a16="http://schemas.microsoft.com/office/drawing/2014/main" id="{C38A408E-2567-224B-AACF-9966EC7719B5}"/>
              </a:ext>
            </a:extLst>
          </p:cNvPr>
          <p:cNvSpPr/>
          <p:nvPr/>
        </p:nvSpPr>
        <p:spPr>
          <a:xfrm>
            <a:off x="4254500" y="331765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29" name="Rectangle 176">
            <a:extLst>
              <a:ext uri="{FF2B5EF4-FFF2-40B4-BE49-F238E27FC236}">
                <a16:creationId xmlns:a16="http://schemas.microsoft.com/office/drawing/2014/main" id="{58BB703C-8F3B-2A4E-9403-4948E416E19C}"/>
              </a:ext>
            </a:extLst>
          </p:cNvPr>
          <p:cNvSpPr/>
          <p:nvPr/>
        </p:nvSpPr>
        <p:spPr>
          <a:xfrm>
            <a:off x="4254500" y="38300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0" name="Rectangle 177">
            <a:extLst>
              <a:ext uri="{FF2B5EF4-FFF2-40B4-BE49-F238E27FC236}">
                <a16:creationId xmlns:a16="http://schemas.microsoft.com/office/drawing/2014/main" id="{77569E9E-C973-774D-B928-431F2F603FD9}"/>
              </a:ext>
            </a:extLst>
          </p:cNvPr>
          <p:cNvSpPr/>
          <p:nvPr/>
        </p:nvSpPr>
        <p:spPr>
          <a:xfrm>
            <a:off x="4254500" y="47365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grpSp>
        <p:nvGrpSpPr>
          <p:cNvPr id="31" name="Group 6149">
            <a:extLst>
              <a:ext uri="{FF2B5EF4-FFF2-40B4-BE49-F238E27FC236}">
                <a16:creationId xmlns:a16="http://schemas.microsoft.com/office/drawing/2014/main" id="{7EC84DBB-AE08-0746-8767-C7E765A71E3D}"/>
              </a:ext>
            </a:extLst>
          </p:cNvPr>
          <p:cNvGrpSpPr/>
          <p:nvPr/>
        </p:nvGrpSpPr>
        <p:grpSpPr>
          <a:xfrm>
            <a:off x="5363331" y="2834284"/>
            <a:ext cx="1494669" cy="300000"/>
            <a:chOff x="5550300" y="3605705"/>
            <a:chExt cx="1793603" cy="360000"/>
          </a:xfrm>
        </p:grpSpPr>
        <p:sp>
          <p:nvSpPr>
            <p:cNvPr id="32" name="Rounded Rectangle 179">
              <a:extLst>
                <a:ext uri="{FF2B5EF4-FFF2-40B4-BE49-F238E27FC236}">
                  <a16:creationId xmlns:a16="http://schemas.microsoft.com/office/drawing/2014/main" id="{8FC93DDB-08C7-2740-8624-646A47E6560A}"/>
                </a:ext>
              </a:extLst>
            </p:cNvPr>
            <p:cNvSpPr/>
            <p:nvPr/>
          </p:nvSpPr>
          <p:spPr>
            <a:xfrm>
              <a:off x="5550300" y="3605705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33" name="Rounded Rectangle 182">
              <a:extLst>
                <a:ext uri="{FF2B5EF4-FFF2-40B4-BE49-F238E27FC236}">
                  <a16:creationId xmlns:a16="http://schemas.microsoft.com/office/drawing/2014/main" id="{86938B1A-8DF5-794D-8B90-F7A2F8285F26}"/>
                </a:ext>
              </a:extLst>
            </p:cNvPr>
            <p:cNvSpPr/>
            <p:nvPr/>
          </p:nvSpPr>
          <p:spPr>
            <a:xfrm>
              <a:off x="6263903" y="3605705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34" name="Straight Arrow Connector 183">
            <a:extLst>
              <a:ext uri="{FF2B5EF4-FFF2-40B4-BE49-F238E27FC236}">
                <a16:creationId xmlns:a16="http://schemas.microsoft.com/office/drawing/2014/main" id="{06B13549-D978-2340-A206-D1D78468CAC9}"/>
              </a:ext>
            </a:extLst>
          </p:cNvPr>
          <p:cNvCxnSpPr>
            <a:stCxn id="27" idx="3"/>
            <a:endCxn id="32" idx="1"/>
          </p:cNvCxnSpPr>
          <p:nvPr/>
        </p:nvCxnSpPr>
        <p:spPr>
          <a:xfrm>
            <a:off x="4854500" y="2837031"/>
            <a:ext cx="508831" cy="14725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184">
            <a:extLst>
              <a:ext uri="{FF2B5EF4-FFF2-40B4-BE49-F238E27FC236}">
                <a16:creationId xmlns:a16="http://schemas.microsoft.com/office/drawing/2014/main" id="{F459AF22-D56F-E642-9869-5A73CB063602}"/>
              </a:ext>
            </a:extLst>
          </p:cNvPr>
          <p:cNvCxnSpPr>
            <a:stCxn id="28" idx="3"/>
            <a:endCxn id="39" idx="1"/>
          </p:cNvCxnSpPr>
          <p:nvPr/>
        </p:nvCxnSpPr>
        <p:spPr>
          <a:xfrm>
            <a:off x="4854500" y="3467650"/>
            <a:ext cx="508831" cy="19541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86">
            <a:extLst>
              <a:ext uri="{FF2B5EF4-FFF2-40B4-BE49-F238E27FC236}">
                <a16:creationId xmlns:a16="http://schemas.microsoft.com/office/drawing/2014/main" id="{074206D9-826D-4C45-BC27-D9C419F4328A}"/>
              </a:ext>
            </a:extLst>
          </p:cNvPr>
          <p:cNvCxnSpPr>
            <a:stCxn id="30" idx="3"/>
          </p:cNvCxnSpPr>
          <p:nvPr/>
        </p:nvCxnSpPr>
        <p:spPr>
          <a:xfrm flipV="1">
            <a:off x="4854500" y="4320530"/>
            <a:ext cx="508831" cy="566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87">
            <a:extLst>
              <a:ext uri="{FF2B5EF4-FFF2-40B4-BE49-F238E27FC236}">
                <a16:creationId xmlns:a16="http://schemas.microsoft.com/office/drawing/2014/main" id="{307925DD-103E-214E-B00E-9B9E9918F79C}"/>
              </a:ext>
            </a:extLst>
          </p:cNvPr>
          <p:cNvCxnSpPr>
            <a:stCxn id="29" idx="3"/>
          </p:cNvCxnSpPr>
          <p:nvPr/>
        </p:nvCxnSpPr>
        <p:spPr>
          <a:xfrm>
            <a:off x="4854500" y="3980030"/>
            <a:ext cx="508831" cy="9525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152">
            <a:extLst>
              <a:ext uri="{FF2B5EF4-FFF2-40B4-BE49-F238E27FC236}">
                <a16:creationId xmlns:a16="http://schemas.microsoft.com/office/drawing/2014/main" id="{8A1ED3D2-01EE-4A49-B4A7-754EC2A17A45}"/>
              </a:ext>
            </a:extLst>
          </p:cNvPr>
          <p:cNvGrpSpPr/>
          <p:nvPr/>
        </p:nvGrpSpPr>
        <p:grpSpPr>
          <a:xfrm>
            <a:off x="5363331" y="3504319"/>
            <a:ext cx="1494669" cy="308742"/>
            <a:chOff x="5550300" y="4409747"/>
            <a:chExt cx="1793603" cy="370490"/>
          </a:xfrm>
        </p:grpSpPr>
        <p:sp>
          <p:nvSpPr>
            <p:cNvPr id="39" name="Rounded Rectangle 180">
              <a:extLst>
                <a:ext uri="{FF2B5EF4-FFF2-40B4-BE49-F238E27FC236}">
                  <a16:creationId xmlns:a16="http://schemas.microsoft.com/office/drawing/2014/main" id="{6D680D42-DC4A-5644-B307-D2203A48C47C}"/>
                </a:ext>
              </a:extLst>
            </p:cNvPr>
            <p:cNvSpPr/>
            <p:nvPr/>
          </p:nvSpPr>
          <p:spPr>
            <a:xfrm>
              <a:off x="5550300" y="4420237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Rounded Rectangle 188">
              <a:extLst>
                <a:ext uri="{FF2B5EF4-FFF2-40B4-BE49-F238E27FC236}">
                  <a16:creationId xmlns:a16="http://schemas.microsoft.com/office/drawing/2014/main" id="{8F120FBF-80A8-9942-A1D8-B705F2CF4285}"/>
                </a:ext>
              </a:extLst>
            </p:cNvPr>
            <p:cNvSpPr/>
            <p:nvPr/>
          </p:nvSpPr>
          <p:spPr>
            <a:xfrm>
              <a:off x="6263903" y="4409747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1" name="Group 6151">
            <a:extLst>
              <a:ext uri="{FF2B5EF4-FFF2-40B4-BE49-F238E27FC236}">
                <a16:creationId xmlns:a16="http://schemas.microsoft.com/office/drawing/2014/main" id="{3D20A8EA-A49A-0644-80FD-42B6F3D62216}"/>
              </a:ext>
            </a:extLst>
          </p:cNvPr>
          <p:cNvGrpSpPr/>
          <p:nvPr/>
        </p:nvGrpSpPr>
        <p:grpSpPr>
          <a:xfrm>
            <a:off x="5363331" y="4020530"/>
            <a:ext cx="1494669" cy="300000"/>
            <a:chOff x="5550300" y="5029200"/>
            <a:chExt cx="1793603" cy="360000"/>
          </a:xfrm>
        </p:grpSpPr>
        <p:sp>
          <p:nvSpPr>
            <p:cNvPr id="42" name="Rounded Rectangle 181">
              <a:extLst>
                <a:ext uri="{FF2B5EF4-FFF2-40B4-BE49-F238E27FC236}">
                  <a16:creationId xmlns:a16="http://schemas.microsoft.com/office/drawing/2014/main" id="{D5D13220-44E9-1842-8590-CF6891446F4A}"/>
                </a:ext>
              </a:extLst>
            </p:cNvPr>
            <p:cNvSpPr/>
            <p:nvPr/>
          </p:nvSpPr>
          <p:spPr>
            <a:xfrm>
              <a:off x="5550300" y="5029200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3" name="Rounded Rectangle 189">
              <a:extLst>
                <a:ext uri="{FF2B5EF4-FFF2-40B4-BE49-F238E27FC236}">
                  <a16:creationId xmlns:a16="http://schemas.microsoft.com/office/drawing/2014/main" id="{2AE642AA-31CA-AA40-B007-A6A1F8AB996C}"/>
                </a:ext>
              </a:extLst>
            </p:cNvPr>
            <p:cNvSpPr/>
            <p:nvPr/>
          </p:nvSpPr>
          <p:spPr>
            <a:xfrm>
              <a:off x="6263903" y="5029200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44" name="Straight Arrow Connector 190">
            <a:extLst>
              <a:ext uri="{FF2B5EF4-FFF2-40B4-BE49-F238E27FC236}">
                <a16:creationId xmlns:a16="http://schemas.microsoft.com/office/drawing/2014/main" id="{54FF36E7-9EDD-2240-93F5-0D4802987CF7}"/>
              </a:ext>
            </a:extLst>
          </p:cNvPr>
          <p:cNvCxnSpPr>
            <a:stCxn id="28" idx="3"/>
          </p:cNvCxnSpPr>
          <p:nvPr/>
        </p:nvCxnSpPr>
        <p:spPr>
          <a:xfrm flipV="1">
            <a:off x="4854500" y="3114030"/>
            <a:ext cx="508831" cy="35362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91">
            <a:extLst>
              <a:ext uri="{FF2B5EF4-FFF2-40B4-BE49-F238E27FC236}">
                <a16:creationId xmlns:a16="http://schemas.microsoft.com/office/drawing/2014/main" id="{3975462D-59AC-6645-88E3-89456E3471E6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V="1">
            <a:off x="3960920" y="3467650"/>
            <a:ext cx="293581" cy="1987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92">
            <a:extLst>
              <a:ext uri="{FF2B5EF4-FFF2-40B4-BE49-F238E27FC236}">
                <a16:creationId xmlns:a16="http://schemas.microsoft.com/office/drawing/2014/main" id="{8C842BC0-5A70-E444-B55C-4A682AF60B71}"/>
              </a:ext>
            </a:extLst>
          </p:cNvPr>
          <p:cNvCxnSpPr>
            <a:stCxn id="22" idx="3"/>
            <a:endCxn id="29" idx="1"/>
          </p:cNvCxnSpPr>
          <p:nvPr/>
        </p:nvCxnSpPr>
        <p:spPr>
          <a:xfrm>
            <a:off x="3960920" y="3666366"/>
            <a:ext cx="293581" cy="3136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93">
            <a:extLst>
              <a:ext uri="{FF2B5EF4-FFF2-40B4-BE49-F238E27FC236}">
                <a16:creationId xmlns:a16="http://schemas.microsoft.com/office/drawing/2014/main" id="{77D3C2B0-A691-5049-AF8D-CAC60F159F86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3960920" y="4647313"/>
            <a:ext cx="293581" cy="23921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94">
            <a:extLst>
              <a:ext uri="{FF2B5EF4-FFF2-40B4-BE49-F238E27FC236}">
                <a16:creationId xmlns:a16="http://schemas.microsoft.com/office/drawing/2014/main" id="{7E39F268-2D25-6F4D-A24E-90DC26D079AB}"/>
              </a:ext>
            </a:extLst>
          </p:cNvPr>
          <p:cNvCxnSpPr>
            <a:stCxn id="14" idx="3"/>
            <a:endCxn id="27" idx="1"/>
          </p:cNvCxnSpPr>
          <p:nvPr/>
        </p:nvCxnSpPr>
        <p:spPr>
          <a:xfrm flipV="1">
            <a:off x="3960920" y="2837030"/>
            <a:ext cx="293581" cy="159301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95">
            <a:extLst>
              <a:ext uri="{FF2B5EF4-FFF2-40B4-BE49-F238E27FC236}">
                <a16:creationId xmlns:a16="http://schemas.microsoft.com/office/drawing/2014/main" id="{57E3AAAF-EFDE-4E46-8C0F-2B4E05A80408}"/>
              </a:ext>
            </a:extLst>
          </p:cNvPr>
          <p:cNvCxnSpPr>
            <a:stCxn id="14" idx="3"/>
            <a:endCxn id="28" idx="1"/>
          </p:cNvCxnSpPr>
          <p:nvPr/>
        </p:nvCxnSpPr>
        <p:spPr>
          <a:xfrm>
            <a:off x="3960920" y="2996331"/>
            <a:ext cx="293581" cy="47131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6150">
            <a:extLst>
              <a:ext uri="{FF2B5EF4-FFF2-40B4-BE49-F238E27FC236}">
                <a16:creationId xmlns:a16="http://schemas.microsoft.com/office/drawing/2014/main" id="{BA9B91F8-6E20-B445-A071-629C29E2DBFE}"/>
              </a:ext>
            </a:extLst>
          </p:cNvPr>
          <p:cNvGrpSpPr/>
          <p:nvPr/>
        </p:nvGrpSpPr>
        <p:grpSpPr>
          <a:xfrm>
            <a:off x="5363331" y="4609530"/>
            <a:ext cx="1494669" cy="300000"/>
            <a:chOff x="5521597" y="5736000"/>
            <a:chExt cx="1793603" cy="360000"/>
          </a:xfrm>
        </p:grpSpPr>
        <p:sp>
          <p:nvSpPr>
            <p:cNvPr id="51" name="Rounded Rectangle 196">
              <a:extLst>
                <a:ext uri="{FF2B5EF4-FFF2-40B4-BE49-F238E27FC236}">
                  <a16:creationId xmlns:a16="http://schemas.microsoft.com/office/drawing/2014/main" id="{870AB0B6-E9EA-E144-A893-9FC3BF6AE74E}"/>
                </a:ext>
              </a:extLst>
            </p:cNvPr>
            <p:cNvSpPr/>
            <p:nvPr/>
          </p:nvSpPr>
          <p:spPr>
            <a:xfrm>
              <a:off x="5521597" y="5736000"/>
              <a:ext cx="72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Map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2" name="Rounded Rectangle 197">
              <a:extLst>
                <a:ext uri="{FF2B5EF4-FFF2-40B4-BE49-F238E27FC236}">
                  <a16:creationId xmlns:a16="http://schemas.microsoft.com/office/drawing/2014/main" id="{FC59DD1D-B129-5D41-BCDA-3A6753FA8412}"/>
                </a:ext>
              </a:extLst>
            </p:cNvPr>
            <p:cNvSpPr/>
            <p:nvPr/>
          </p:nvSpPr>
          <p:spPr>
            <a:xfrm>
              <a:off x="6235200" y="5736000"/>
              <a:ext cx="1080000" cy="360000"/>
            </a:xfrm>
            <a:prstGeom prst="roundRect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zh-CN" sz="1667">
                  <a:latin typeface="Verdana" pitchFamily="34" charset="0"/>
                  <a:ea typeface="Verdana" pitchFamily="34" charset="0"/>
                  <a:cs typeface="Verdana" pitchFamily="34" charset="0"/>
                </a:rPr>
                <a:t>Reduce</a:t>
              </a:r>
              <a:endParaRPr lang="zh-CN" altLang="en-US" sz="1667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cxnSp>
        <p:nvCxnSpPr>
          <p:cNvPr id="53" name="Straight Arrow Connector 198">
            <a:extLst>
              <a:ext uri="{FF2B5EF4-FFF2-40B4-BE49-F238E27FC236}">
                <a16:creationId xmlns:a16="http://schemas.microsoft.com/office/drawing/2014/main" id="{B8D70063-A53D-5443-B321-365291E885A8}"/>
              </a:ext>
            </a:extLst>
          </p:cNvPr>
          <p:cNvCxnSpPr>
            <a:stCxn id="30" idx="3"/>
            <a:endCxn id="51" idx="1"/>
          </p:cNvCxnSpPr>
          <p:nvPr/>
        </p:nvCxnSpPr>
        <p:spPr>
          <a:xfrm flipV="1">
            <a:off x="4854500" y="4759530"/>
            <a:ext cx="508831" cy="127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207">
            <a:extLst>
              <a:ext uri="{FF2B5EF4-FFF2-40B4-BE49-F238E27FC236}">
                <a16:creationId xmlns:a16="http://schemas.microsoft.com/office/drawing/2014/main" id="{431099D7-7EC4-524D-84FA-7747C2D6F625}"/>
              </a:ext>
            </a:extLst>
          </p:cNvPr>
          <p:cNvSpPr/>
          <p:nvPr/>
        </p:nvSpPr>
        <p:spPr>
          <a:xfrm>
            <a:off x="7282348" y="31140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sp>
        <p:nvSpPr>
          <p:cNvPr id="55" name="Rectangle 208">
            <a:extLst>
              <a:ext uri="{FF2B5EF4-FFF2-40B4-BE49-F238E27FC236}">
                <a16:creationId xmlns:a16="http://schemas.microsoft.com/office/drawing/2014/main" id="{7D2F927C-A2F4-C341-9999-360C77F4E01C}"/>
              </a:ext>
            </a:extLst>
          </p:cNvPr>
          <p:cNvSpPr/>
          <p:nvPr/>
        </p:nvSpPr>
        <p:spPr>
          <a:xfrm>
            <a:off x="7282348" y="4020530"/>
            <a:ext cx="600000" cy="30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667">
                <a:latin typeface="Verdana" pitchFamily="34" charset="0"/>
                <a:ea typeface="Verdana" pitchFamily="34" charset="0"/>
                <a:cs typeface="Verdana" pitchFamily="34" charset="0"/>
              </a:rPr>
              <a:t>Data</a:t>
            </a:r>
            <a:endParaRPr lang="zh-CN" altLang="en-US" sz="1667">
              <a:latin typeface="Verdana" pitchFamily="34" charset="0"/>
              <a:cs typeface="Verdana" pitchFamily="34" charset="0"/>
            </a:endParaRPr>
          </a:p>
        </p:txBody>
      </p:sp>
      <p:cxnSp>
        <p:nvCxnSpPr>
          <p:cNvPr id="56" name="Straight Arrow Connector 209">
            <a:extLst>
              <a:ext uri="{FF2B5EF4-FFF2-40B4-BE49-F238E27FC236}">
                <a16:creationId xmlns:a16="http://schemas.microsoft.com/office/drawing/2014/main" id="{EA1AF2AA-3480-FA43-83DC-F0872B051414}"/>
              </a:ext>
            </a:extLst>
          </p:cNvPr>
          <p:cNvCxnSpPr>
            <a:stCxn id="33" idx="3"/>
            <a:endCxn id="54" idx="1"/>
          </p:cNvCxnSpPr>
          <p:nvPr/>
        </p:nvCxnSpPr>
        <p:spPr>
          <a:xfrm>
            <a:off x="6858000" y="2984285"/>
            <a:ext cx="424348" cy="27974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212">
            <a:extLst>
              <a:ext uri="{FF2B5EF4-FFF2-40B4-BE49-F238E27FC236}">
                <a16:creationId xmlns:a16="http://schemas.microsoft.com/office/drawing/2014/main" id="{8D1A7B55-C9E4-314D-B12A-35694BFAB617}"/>
              </a:ext>
            </a:extLst>
          </p:cNvPr>
          <p:cNvCxnSpPr>
            <a:stCxn id="40" idx="3"/>
          </p:cNvCxnSpPr>
          <p:nvPr/>
        </p:nvCxnSpPr>
        <p:spPr>
          <a:xfrm flipV="1">
            <a:off x="6858000" y="3414031"/>
            <a:ext cx="424348" cy="240289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15">
            <a:extLst>
              <a:ext uri="{FF2B5EF4-FFF2-40B4-BE49-F238E27FC236}">
                <a16:creationId xmlns:a16="http://schemas.microsoft.com/office/drawing/2014/main" id="{068E26D3-DBC0-8A40-9A75-DA462A6A964A}"/>
              </a:ext>
            </a:extLst>
          </p:cNvPr>
          <p:cNvCxnSpPr>
            <a:stCxn id="43" idx="3"/>
            <a:endCxn id="55" idx="1"/>
          </p:cNvCxnSpPr>
          <p:nvPr/>
        </p:nvCxnSpPr>
        <p:spPr>
          <a:xfrm>
            <a:off x="6858000" y="4170530"/>
            <a:ext cx="424348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218">
            <a:extLst>
              <a:ext uri="{FF2B5EF4-FFF2-40B4-BE49-F238E27FC236}">
                <a16:creationId xmlns:a16="http://schemas.microsoft.com/office/drawing/2014/main" id="{F7E7D30E-6881-544A-B6C1-1B4895DAF393}"/>
              </a:ext>
            </a:extLst>
          </p:cNvPr>
          <p:cNvCxnSpPr>
            <a:stCxn id="52" idx="3"/>
          </p:cNvCxnSpPr>
          <p:nvPr/>
        </p:nvCxnSpPr>
        <p:spPr>
          <a:xfrm flipV="1">
            <a:off x="6858000" y="4320530"/>
            <a:ext cx="424348" cy="43900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234">
            <a:extLst>
              <a:ext uri="{FF2B5EF4-FFF2-40B4-BE49-F238E27FC236}">
                <a16:creationId xmlns:a16="http://schemas.microsoft.com/office/drawing/2014/main" id="{ED4E75FC-C494-1D4B-BD20-46DD3821AD5D}"/>
              </a:ext>
            </a:extLst>
          </p:cNvPr>
          <p:cNvSpPr/>
          <p:nvPr/>
        </p:nvSpPr>
        <p:spPr bwMode="auto">
          <a:xfrm rot="5400000">
            <a:off x="1186523" y="3626272"/>
            <a:ext cx="2490000" cy="47101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/>
            <a:r>
              <a:rPr lang="en-US" sz="26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Startup Penalty</a:t>
            </a:r>
          </a:p>
        </p:txBody>
      </p:sp>
      <p:sp>
        <p:nvSpPr>
          <p:cNvPr id="61" name="Rectangle 235">
            <a:extLst>
              <a:ext uri="{FF2B5EF4-FFF2-40B4-BE49-F238E27FC236}">
                <a16:creationId xmlns:a16="http://schemas.microsoft.com/office/drawing/2014/main" id="{EF828C35-D1C8-FE4B-92D0-D3EF006B2629}"/>
              </a:ext>
            </a:extLst>
          </p:cNvPr>
          <p:cNvSpPr/>
          <p:nvPr/>
        </p:nvSpPr>
        <p:spPr bwMode="auto">
          <a:xfrm rot="5400000">
            <a:off x="2804978" y="3641418"/>
            <a:ext cx="2100000" cy="440726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algn="ctr"/>
            <a:r>
              <a:rPr lang="en-US" sz="26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Disk Penalty</a:t>
            </a:r>
          </a:p>
        </p:txBody>
      </p:sp>
      <p:sp>
        <p:nvSpPr>
          <p:cNvPr id="62" name="Rectangle 236">
            <a:extLst>
              <a:ext uri="{FF2B5EF4-FFF2-40B4-BE49-F238E27FC236}">
                <a16:creationId xmlns:a16="http://schemas.microsoft.com/office/drawing/2014/main" id="{FC3A4D55-6C2D-4C4A-98CA-E389BCB2E83F}"/>
              </a:ext>
            </a:extLst>
          </p:cNvPr>
          <p:cNvSpPr/>
          <p:nvPr/>
        </p:nvSpPr>
        <p:spPr bwMode="auto">
          <a:xfrm rot="5400000">
            <a:off x="4171023" y="3626272"/>
            <a:ext cx="2490000" cy="47101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/>
            <a:r>
              <a:rPr lang="en-US" sz="26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Startup Penalty</a:t>
            </a:r>
          </a:p>
        </p:txBody>
      </p:sp>
      <p:sp>
        <p:nvSpPr>
          <p:cNvPr id="63" name="Rectangle 237">
            <a:extLst>
              <a:ext uri="{FF2B5EF4-FFF2-40B4-BE49-F238E27FC236}">
                <a16:creationId xmlns:a16="http://schemas.microsoft.com/office/drawing/2014/main" id="{A19B7602-678C-0C48-A9EE-8697A218915C}"/>
              </a:ext>
            </a:extLst>
          </p:cNvPr>
          <p:cNvSpPr/>
          <p:nvPr/>
        </p:nvSpPr>
        <p:spPr bwMode="auto">
          <a:xfrm rot="5400000">
            <a:off x="5826522" y="3641418"/>
            <a:ext cx="2100000" cy="440726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algn="ctr"/>
            <a:r>
              <a:rPr lang="en-US" sz="26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Disk Penalty</a:t>
            </a:r>
          </a:p>
        </p:txBody>
      </p:sp>
      <p:sp>
        <p:nvSpPr>
          <p:cNvPr id="64" name="左大括号 63">
            <a:extLst>
              <a:ext uri="{FF2B5EF4-FFF2-40B4-BE49-F238E27FC236}">
                <a16:creationId xmlns:a16="http://schemas.microsoft.com/office/drawing/2014/main" id="{ED326D81-ECE0-7E4C-8BED-D1E7EFBC0BFE}"/>
              </a:ext>
            </a:extLst>
          </p:cNvPr>
          <p:cNvSpPr/>
          <p:nvPr/>
        </p:nvSpPr>
        <p:spPr>
          <a:xfrm rot="5400000">
            <a:off x="2443414" y="1294509"/>
            <a:ext cx="255113" cy="2127288"/>
          </a:xfrm>
          <a:prstGeom prst="leftBrace">
            <a:avLst>
              <a:gd name="adj1" fmla="val 51452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TextBox 172">
            <a:extLst>
              <a:ext uri="{FF2B5EF4-FFF2-40B4-BE49-F238E27FC236}">
                <a16:creationId xmlns:a16="http://schemas.microsoft.com/office/drawing/2014/main" id="{EBA029C5-325B-1047-BFE7-447CAF11E42A}"/>
              </a:ext>
            </a:extLst>
          </p:cNvPr>
          <p:cNvSpPr txBox="1"/>
          <p:nvPr/>
        </p:nvSpPr>
        <p:spPr>
          <a:xfrm>
            <a:off x="2285475" y="1939814"/>
            <a:ext cx="5709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Awk</a:t>
            </a:r>
          </a:p>
        </p:txBody>
      </p:sp>
      <p:sp>
        <p:nvSpPr>
          <p:cNvPr id="66" name="左大括号 65">
            <a:extLst>
              <a:ext uri="{FF2B5EF4-FFF2-40B4-BE49-F238E27FC236}">
                <a16:creationId xmlns:a16="http://schemas.microsoft.com/office/drawing/2014/main" id="{6B8D65CE-CC82-B649-9F3F-5E8BAE457A11}"/>
              </a:ext>
            </a:extLst>
          </p:cNvPr>
          <p:cNvSpPr/>
          <p:nvPr/>
        </p:nvSpPr>
        <p:spPr>
          <a:xfrm rot="5400000">
            <a:off x="5701501" y="1294510"/>
            <a:ext cx="255113" cy="2127288"/>
          </a:xfrm>
          <a:prstGeom prst="leftBrace">
            <a:avLst>
              <a:gd name="adj1" fmla="val 43368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TextBox 172">
            <a:extLst>
              <a:ext uri="{FF2B5EF4-FFF2-40B4-BE49-F238E27FC236}">
                <a16:creationId xmlns:a16="http://schemas.microsoft.com/office/drawing/2014/main" id="{6DA7FC7F-9CF4-1F47-8CEB-8CCBD5549E72}"/>
              </a:ext>
            </a:extLst>
          </p:cNvPr>
          <p:cNvSpPr txBox="1"/>
          <p:nvPr/>
        </p:nvSpPr>
        <p:spPr>
          <a:xfrm>
            <a:off x="5576424" y="1939815"/>
            <a:ext cx="5052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sort</a:t>
            </a:r>
          </a:p>
        </p:txBody>
      </p:sp>
      <p:sp>
        <p:nvSpPr>
          <p:cNvPr id="68" name="TextBox 172">
            <a:extLst>
              <a:ext uri="{FF2B5EF4-FFF2-40B4-BE49-F238E27FC236}">
                <a16:creationId xmlns:a16="http://schemas.microsoft.com/office/drawing/2014/main" id="{453CE9B3-2587-AF41-9A16-133B8B75082A}"/>
              </a:ext>
            </a:extLst>
          </p:cNvPr>
          <p:cNvSpPr txBox="1"/>
          <p:nvPr/>
        </p:nvSpPr>
        <p:spPr>
          <a:xfrm>
            <a:off x="7049858" y="1718011"/>
            <a:ext cx="668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410397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DCAFB98-BD03-124E-BA9D-920DB71B1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2" y="3672418"/>
            <a:ext cx="8098159" cy="1135062"/>
          </a:xfrm>
        </p:spPr>
        <p:txBody>
          <a:bodyPr>
            <a:noAutofit/>
          </a:bodyPr>
          <a:lstStyle/>
          <a:p>
            <a:r>
              <a:rPr lang="en-US" altLang="zh-CN" sz="2800" cap="none" dirty="0">
                <a:latin typeface="+mn-lt"/>
              </a:rPr>
              <a:t>From MapReduce to DAG (Computation graph) </a:t>
            </a:r>
            <a:endParaRPr lang="zh-CN" altLang="en-US" sz="2800" dirty="0">
              <a:latin typeface="+mn-lt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3005BE4-44F2-C849-B031-8E94DA2D4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7CE9D2-E9BA-BE45-86B3-3C64C49B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75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40402-A595-2C42-89F5-91AF216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The computation graph abstraction </a:t>
            </a:r>
            <a:endParaRPr kumimoji="1" lang="zh-CN" altLang="en-US" b="1" dirty="0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3C278-9AF5-DE4F-8E94-8698F09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Computations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" altLang="zh-CN" dirty="0"/>
              <a:t>expressed as a </a:t>
            </a:r>
            <a:r>
              <a:rPr kumimoji="1" lang="en" altLang="zh-CN" dirty="0">
                <a:solidFill>
                  <a:schemeClr val="accent1"/>
                </a:solidFill>
              </a:rPr>
              <a:t>graph (Directly acrylic graph) </a:t>
            </a:r>
          </a:p>
          <a:p>
            <a:pPr lvl="1"/>
            <a:r>
              <a:rPr kumimoji="1" lang="en" altLang="zh-CN" dirty="0"/>
              <a:t>Vertices are computations (or data) </a:t>
            </a:r>
          </a:p>
          <a:p>
            <a:pPr lvl="1"/>
            <a:r>
              <a:rPr kumimoji="1" lang="en" altLang="zh-CN" dirty="0"/>
              <a:t>Edges are communication channels</a:t>
            </a:r>
          </a:p>
          <a:p>
            <a:pPr lvl="1"/>
            <a:r>
              <a:rPr kumimoji="1" lang="en" altLang="zh-CN" dirty="0"/>
              <a:t>Each vertex has several input and output edges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182DD-D419-6546-8BE9-05B560FD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3" name="Flowchart: Connector 3">
            <a:extLst>
              <a:ext uri="{FF2B5EF4-FFF2-40B4-BE49-F238E27FC236}">
                <a16:creationId xmlns:a16="http://schemas.microsoft.com/office/drawing/2014/main" id="{0F83A794-2098-C043-9B51-C1B2E080BF3B}"/>
              </a:ext>
            </a:extLst>
          </p:cNvPr>
          <p:cNvSpPr/>
          <p:nvPr/>
        </p:nvSpPr>
        <p:spPr>
          <a:xfrm>
            <a:off x="2938518" y="4381500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4" name="Flowchart: Connector 4">
            <a:extLst>
              <a:ext uri="{FF2B5EF4-FFF2-40B4-BE49-F238E27FC236}">
                <a16:creationId xmlns:a16="http://schemas.microsoft.com/office/drawing/2014/main" id="{80C0337C-E6A7-F245-95BD-ADCB1EF74F04}"/>
              </a:ext>
            </a:extLst>
          </p:cNvPr>
          <p:cNvSpPr/>
          <p:nvPr/>
        </p:nvSpPr>
        <p:spPr>
          <a:xfrm>
            <a:off x="2476500" y="5016500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5" name="Flowchart: Connector 5">
            <a:extLst>
              <a:ext uri="{FF2B5EF4-FFF2-40B4-BE49-F238E27FC236}">
                <a16:creationId xmlns:a16="http://schemas.microsoft.com/office/drawing/2014/main" id="{A68C36B0-84B3-6F4D-BF93-91B6B0628C67}"/>
              </a:ext>
            </a:extLst>
          </p:cNvPr>
          <p:cNvSpPr/>
          <p:nvPr/>
        </p:nvSpPr>
        <p:spPr>
          <a:xfrm>
            <a:off x="3616685" y="3973328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6" name="Flowchart: Connector 6">
            <a:extLst>
              <a:ext uri="{FF2B5EF4-FFF2-40B4-BE49-F238E27FC236}">
                <a16:creationId xmlns:a16="http://schemas.microsoft.com/office/drawing/2014/main" id="{878A29CD-4743-4E4A-941E-2D9EAE18C722}"/>
              </a:ext>
            </a:extLst>
          </p:cNvPr>
          <p:cNvSpPr/>
          <p:nvPr/>
        </p:nvSpPr>
        <p:spPr>
          <a:xfrm>
            <a:off x="3912791" y="3238500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7" name="Flowchart: Connector 7">
            <a:extLst>
              <a:ext uri="{FF2B5EF4-FFF2-40B4-BE49-F238E27FC236}">
                <a16:creationId xmlns:a16="http://schemas.microsoft.com/office/drawing/2014/main" id="{32CEB1C9-9432-0449-9837-4DE89FB647D1}"/>
              </a:ext>
            </a:extLst>
          </p:cNvPr>
          <p:cNvSpPr/>
          <p:nvPr/>
        </p:nvSpPr>
        <p:spPr>
          <a:xfrm>
            <a:off x="3492500" y="4889500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8" name="Flowchart: Connector 8">
            <a:extLst>
              <a:ext uri="{FF2B5EF4-FFF2-40B4-BE49-F238E27FC236}">
                <a16:creationId xmlns:a16="http://schemas.microsoft.com/office/drawing/2014/main" id="{C8A87037-BFAC-814F-A098-82F548DFF861}"/>
              </a:ext>
            </a:extLst>
          </p:cNvPr>
          <p:cNvSpPr/>
          <p:nvPr/>
        </p:nvSpPr>
        <p:spPr>
          <a:xfrm>
            <a:off x="4826000" y="4663081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9" name="Flowchart: Connector 9">
            <a:extLst>
              <a:ext uri="{FF2B5EF4-FFF2-40B4-BE49-F238E27FC236}">
                <a16:creationId xmlns:a16="http://schemas.microsoft.com/office/drawing/2014/main" id="{EAB4643B-8DB2-C348-8C63-BB672BF2DCBC}"/>
              </a:ext>
            </a:extLst>
          </p:cNvPr>
          <p:cNvSpPr/>
          <p:nvPr/>
        </p:nvSpPr>
        <p:spPr>
          <a:xfrm>
            <a:off x="5143500" y="5086994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0" name="Rectangle 10">
            <a:extLst>
              <a:ext uri="{FF2B5EF4-FFF2-40B4-BE49-F238E27FC236}">
                <a16:creationId xmlns:a16="http://schemas.microsoft.com/office/drawing/2014/main" id="{7EB6A145-72EC-2C4E-9603-751D97573F4E}"/>
              </a:ext>
            </a:extLst>
          </p:cNvPr>
          <p:cNvSpPr/>
          <p:nvPr/>
        </p:nvSpPr>
        <p:spPr>
          <a:xfrm>
            <a:off x="4002060" y="5240575"/>
            <a:ext cx="87235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Inputs</a:t>
            </a:r>
            <a:endParaRPr lang="zh-CN" altLang="en-US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1" name="Straight Arrow Connector 12">
            <a:extLst>
              <a:ext uri="{FF2B5EF4-FFF2-40B4-BE49-F238E27FC236}">
                <a16:creationId xmlns:a16="http://schemas.microsoft.com/office/drawing/2014/main" id="{91A3B1A7-204B-0248-8D10-DCFA1713F3E3}"/>
              </a:ext>
            </a:extLst>
          </p:cNvPr>
          <p:cNvCxnSpPr>
            <a:stCxn id="54" idx="7"/>
            <a:endCxn id="53" idx="3"/>
          </p:cNvCxnSpPr>
          <p:nvPr/>
        </p:nvCxnSpPr>
        <p:spPr>
          <a:xfrm flipV="1">
            <a:off x="2681353" y="4586353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01BF9C1F-0B81-4240-9F5B-371A8D2CBF33}"/>
              </a:ext>
            </a:extLst>
          </p:cNvPr>
          <p:cNvCxnSpPr>
            <a:stCxn id="57" idx="1"/>
            <a:endCxn id="53" idx="5"/>
          </p:cNvCxnSpPr>
          <p:nvPr/>
        </p:nvCxnSpPr>
        <p:spPr>
          <a:xfrm flipH="1" flipV="1">
            <a:off x="3143370" y="4586353"/>
            <a:ext cx="384278" cy="338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17">
            <a:extLst>
              <a:ext uri="{FF2B5EF4-FFF2-40B4-BE49-F238E27FC236}">
                <a16:creationId xmlns:a16="http://schemas.microsoft.com/office/drawing/2014/main" id="{AA85A733-43F8-CE46-AF2C-A11B92CB0DF1}"/>
              </a:ext>
            </a:extLst>
          </p:cNvPr>
          <p:cNvSpPr/>
          <p:nvPr/>
        </p:nvSpPr>
        <p:spPr>
          <a:xfrm>
            <a:off x="3917370" y="4516283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64" name="Straight Arrow Connector 18">
            <a:extLst>
              <a:ext uri="{FF2B5EF4-FFF2-40B4-BE49-F238E27FC236}">
                <a16:creationId xmlns:a16="http://schemas.microsoft.com/office/drawing/2014/main" id="{87465E3F-D748-8F41-81C0-9FE8C961ACAE}"/>
              </a:ext>
            </a:extLst>
          </p:cNvPr>
          <p:cNvCxnSpPr>
            <a:stCxn id="57" idx="7"/>
            <a:endCxn id="63" idx="3"/>
          </p:cNvCxnSpPr>
          <p:nvPr/>
        </p:nvCxnSpPr>
        <p:spPr>
          <a:xfrm flipV="1">
            <a:off x="3697353" y="4721136"/>
            <a:ext cx="255165" cy="2035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21">
            <a:extLst>
              <a:ext uri="{FF2B5EF4-FFF2-40B4-BE49-F238E27FC236}">
                <a16:creationId xmlns:a16="http://schemas.microsoft.com/office/drawing/2014/main" id="{BB639821-648F-3047-B105-7ED394D227C7}"/>
              </a:ext>
            </a:extLst>
          </p:cNvPr>
          <p:cNvCxnSpPr>
            <a:stCxn id="59" idx="1"/>
            <a:endCxn id="63" idx="5"/>
          </p:cNvCxnSpPr>
          <p:nvPr/>
        </p:nvCxnSpPr>
        <p:spPr>
          <a:xfrm flipH="1" flipV="1">
            <a:off x="4122223" y="4721136"/>
            <a:ext cx="1056425" cy="40100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Connector 24">
            <a:extLst>
              <a:ext uri="{FF2B5EF4-FFF2-40B4-BE49-F238E27FC236}">
                <a16:creationId xmlns:a16="http://schemas.microsoft.com/office/drawing/2014/main" id="{EA5A3BFC-8051-EB4C-BF19-3233480F4BF2}"/>
              </a:ext>
            </a:extLst>
          </p:cNvPr>
          <p:cNvSpPr/>
          <p:nvPr/>
        </p:nvSpPr>
        <p:spPr>
          <a:xfrm>
            <a:off x="4674167" y="4183081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67" name="Straight Arrow Connector 26">
            <a:extLst>
              <a:ext uri="{FF2B5EF4-FFF2-40B4-BE49-F238E27FC236}">
                <a16:creationId xmlns:a16="http://schemas.microsoft.com/office/drawing/2014/main" id="{6E03DE17-95BF-B64D-92B8-1314E53CC88B}"/>
              </a:ext>
            </a:extLst>
          </p:cNvPr>
          <p:cNvCxnSpPr>
            <a:stCxn id="58" idx="0"/>
            <a:endCxn id="66" idx="4"/>
          </p:cNvCxnSpPr>
          <p:nvPr/>
        </p:nvCxnSpPr>
        <p:spPr>
          <a:xfrm flipH="1" flipV="1">
            <a:off x="4794167" y="4423081"/>
            <a:ext cx="151833" cy="240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29">
            <a:extLst>
              <a:ext uri="{FF2B5EF4-FFF2-40B4-BE49-F238E27FC236}">
                <a16:creationId xmlns:a16="http://schemas.microsoft.com/office/drawing/2014/main" id="{B7765203-A0D5-EE44-9AB7-2994B96054E0}"/>
              </a:ext>
            </a:extLst>
          </p:cNvPr>
          <p:cNvCxnSpPr>
            <a:stCxn id="59" idx="7"/>
            <a:endCxn id="69" idx="4"/>
          </p:cNvCxnSpPr>
          <p:nvPr/>
        </p:nvCxnSpPr>
        <p:spPr>
          <a:xfrm flipV="1">
            <a:off x="5348353" y="4423081"/>
            <a:ext cx="246648" cy="69906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Connector 32">
            <a:extLst>
              <a:ext uri="{FF2B5EF4-FFF2-40B4-BE49-F238E27FC236}">
                <a16:creationId xmlns:a16="http://schemas.microsoft.com/office/drawing/2014/main" id="{42F14688-713A-124B-BE3A-8FF54F08EE5D}"/>
              </a:ext>
            </a:extLst>
          </p:cNvPr>
          <p:cNvSpPr/>
          <p:nvPr/>
        </p:nvSpPr>
        <p:spPr>
          <a:xfrm>
            <a:off x="5475000" y="4183081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33">
            <a:extLst>
              <a:ext uri="{FF2B5EF4-FFF2-40B4-BE49-F238E27FC236}">
                <a16:creationId xmlns:a16="http://schemas.microsoft.com/office/drawing/2014/main" id="{42A4E6F8-021F-DB47-BF8D-2148F4870507}"/>
              </a:ext>
            </a:extLst>
          </p:cNvPr>
          <p:cNvCxnSpPr>
            <a:stCxn id="58" idx="7"/>
            <a:endCxn id="69" idx="3"/>
          </p:cNvCxnSpPr>
          <p:nvPr/>
        </p:nvCxnSpPr>
        <p:spPr>
          <a:xfrm flipV="1">
            <a:off x="5030853" y="4387933"/>
            <a:ext cx="479295" cy="310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36">
            <a:extLst>
              <a:ext uri="{FF2B5EF4-FFF2-40B4-BE49-F238E27FC236}">
                <a16:creationId xmlns:a16="http://schemas.microsoft.com/office/drawing/2014/main" id="{C6383F52-BB6E-8341-AE49-C6A28E258998}"/>
              </a:ext>
            </a:extLst>
          </p:cNvPr>
          <p:cNvCxnSpPr>
            <a:stCxn id="53" idx="7"/>
            <a:endCxn id="55" idx="3"/>
          </p:cNvCxnSpPr>
          <p:nvPr/>
        </p:nvCxnSpPr>
        <p:spPr>
          <a:xfrm flipV="1">
            <a:off x="3143370" y="4178181"/>
            <a:ext cx="508463" cy="2384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Connector 39">
            <a:extLst>
              <a:ext uri="{FF2B5EF4-FFF2-40B4-BE49-F238E27FC236}">
                <a16:creationId xmlns:a16="http://schemas.microsoft.com/office/drawing/2014/main" id="{7B6FCA9C-E2B4-C048-A701-3E60881EC05E}"/>
              </a:ext>
            </a:extLst>
          </p:cNvPr>
          <p:cNvSpPr/>
          <p:nvPr/>
        </p:nvSpPr>
        <p:spPr>
          <a:xfrm>
            <a:off x="4159637" y="4031156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3" name="Flowchart: Connector 40">
            <a:extLst>
              <a:ext uri="{FF2B5EF4-FFF2-40B4-BE49-F238E27FC236}">
                <a16:creationId xmlns:a16="http://schemas.microsoft.com/office/drawing/2014/main" id="{F047AD7E-F113-034C-82AA-A684420D0CF7}"/>
              </a:ext>
            </a:extLst>
          </p:cNvPr>
          <p:cNvSpPr/>
          <p:nvPr/>
        </p:nvSpPr>
        <p:spPr>
          <a:xfrm>
            <a:off x="4699000" y="3788081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4" name="Straight Arrow Connector 41">
            <a:extLst>
              <a:ext uri="{FF2B5EF4-FFF2-40B4-BE49-F238E27FC236}">
                <a16:creationId xmlns:a16="http://schemas.microsoft.com/office/drawing/2014/main" id="{5FBCC6E1-C7BB-7E40-B1A5-0B6AA761DF4B}"/>
              </a:ext>
            </a:extLst>
          </p:cNvPr>
          <p:cNvCxnSpPr>
            <a:stCxn id="69" idx="1"/>
            <a:endCxn id="77" idx="4"/>
          </p:cNvCxnSpPr>
          <p:nvPr/>
        </p:nvCxnSpPr>
        <p:spPr>
          <a:xfrm flipH="1" flipV="1">
            <a:off x="5270500" y="4011473"/>
            <a:ext cx="239648" cy="206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4">
            <a:extLst>
              <a:ext uri="{FF2B5EF4-FFF2-40B4-BE49-F238E27FC236}">
                <a16:creationId xmlns:a16="http://schemas.microsoft.com/office/drawing/2014/main" id="{DB8E643B-E63C-F342-AEFC-8574AE8C9D39}"/>
              </a:ext>
            </a:extLst>
          </p:cNvPr>
          <p:cNvCxnSpPr>
            <a:stCxn id="63" idx="7"/>
            <a:endCxn id="72" idx="4"/>
          </p:cNvCxnSpPr>
          <p:nvPr/>
        </p:nvCxnSpPr>
        <p:spPr>
          <a:xfrm flipV="1">
            <a:off x="4122223" y="4271156"/>
            <a:ext cx="157414" cy="280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47">
            <a:extLst>
              <a:ext uri="{FF2B5EF4-FFF2-40B4-BE49-F238E27FC236}">
                <a16:creationId xmlns:a16="http://schemas.microsoft.com/office/drawing/2014/main" id="{F58FDBA0-4BD4-2546-B901-CA57B59B9868}"/>
              </a:ext>
            </a:extLst>
          </p:cNvPr>
          <p:cNvCxnSpPr>
            <a:stCxn id="66" idx="0"/>
            <a:endCxn id="73" idx="4"/>
          </p:cNvCxnSpPr>
          <p:nvPr/>
        </p:nvCxnSpPr>
        <p:spPr>
          <a:xfrm flipV="1">
            <a:off x="4794167" y="4028081"/>
            <a:ext cx="24833" cy="155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Connector 52">
            <a:extLst>
              <a:ext uri="{FF2B5EF4-FFF2-40B4-BE49-F238E27FC236}">
                <a16:creationId xmlns:a16="http://schemas.microsoft.com/office/drawing/2014/main" id="{991B7C72-D4E7-4549-AC81-237556047FEF}"/>
              </a:ext>
            </a:extLst>
          </p:cNvPr>
          <p:cNvSpPr/>
          <p:nvPr/>
        </p:nvSpPr>
        <p:spPr>
          <a:xfrm>
            <a:off x="5150500" y="3771473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Flowchart: Connector 55">
            <a:extLst>
              <a:ext uri="{FF2B5EF4-FFF2-40B4-BE49-F238E27FC236}">
                <a16:creationId xmlns:a16="http://schemas.microsoft.com/office/drawing/2014/main" id="{69DF1A0E-D644-A045-BCA8-E1BF04BC4373}"/>
              </a:ext>
            </a:extLst>
          </p:cNvPr>
          <p:cNvSpPr/>
          <p:nvPr/>
        </p:nvSpPr>
        <p:spPr>
          <a:xfrm>
            <a:off x="4653718" y="3175000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9" name="Straight Arrow Connector 56">
            <a:extLst>
              <a:ext uri="{FF2B5EF4-FFF2-40B4-BE49-F238E27FC236}">
                <a16:creationId xmlns:a16="http://schemas.microsoft.com/office/drawing/2014/main" id="{7D4CAB11-E2FD-C94D-8E2C-E2DA55FFFE4E}"/>
              </a:ext>
            </a:extLst>
          </p:cNvPr>
          <p:cNvCxnSpPr>
            <a:stCxn id="55" idx="7"/>
            <a:endCxn id="56" idx="3"/>
          </p:cNvCxnSpPr>
          <p:nvPr/>
        </p:nvCxnSpPr>
        <p:spPr>
          <a:xfrm flipV="1">
            <a:off x="3821538" y="3443353"/>
            <a:ext cx="126401" cy="5651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9">
            <a:extLst>
              <a:ext uri="{FF2B5EF4-FFF2-40B4-BE49-F238E27FC236}">
                <a16:creationId xmlns:a16="http://schemas.microsoft.com/office/drawing/2014/main" id="{82A909B8-8609-4A4D-8318-D4B7CE3BF0E6}"/>
              </a:ext>
            </a:extLst>
          </p:cNvPr>
          <p:cNvCxnSpPr>
            <a:stCxn id="55" idx="6"/>
            <a:endCxn id="78" idx="2"/>
          </p:cNvCxnSpPr>
          <p:nvPr/>
        </p:nvCxnSpPr>
        <p:spPr>
          <a:xfrm flipV="1">
            <a:off x="3856685" y="3295000"/>
            <a:ext cx="797033" cy="7983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78D00093-582B-FB4A-8B86-BC7E12149656}"/>
              </a:ext>
            </a:extLst>
          </p:cNvPr>
          <p:cNvCxnSpPr>
            <a:stCxn id="72" idx="0"/>
            <a:endCxn id="56" idx="4"/>
          </p:cNvCxnSpPr>
          <p:nvPr/>
        </p:nvCxnSpPr>
        <p:spPr>
          <a:xfrm flipH="1" flipV="1">
            <a:off x="4032791" y="3478500"/>
            <a:ext cx="246846" cy="5526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65">
            <a:extLst>
              <a:ext uri="{FF2B5EF4-FFF2-40B4-BE49-F238E27FC236}">
                <a16:creationId xmlns:a16="http://schemas.microsoft.com/office/drawing/2014/main" id="{99D71594-AF9A-EE46-9104-DFDAB7C10FBD}"/>
              </a:ext>
            </a:extLst>
          </p:cNvPr>
          <p:cNvCxnSpPr>
            <a:stCxn id="72" idx="7"/>
            <a:endCxn id="78" idx="3"/>
          </p:cNvCxnSpPr>
          <p:nvPr/>
        </p:nvCxnSpPr>
        <p:spPr>
          <a:xfrm flipV="1">
            <a:off x="4364490" y="3379853"/>
            <a:ext cx="324376" cy="6864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68">
            <a:extLst>
              <a:ext uri="{FF2B5EF4-FFF2-40B4-BE49-F238E27FC236}">
                <a16:creationId xmlns:a16="http://schemas.microsoft.com/office/drawing/2014/main" id="{EFC01637-3306-F143-9B01-8FA5EC422A05}"/>
              </a:ext>
            </a:extLst>
          </p:cNvPr>
          <p:cNvCxnSpPr>
            <a:stCxn id="73" idx="2"/>
            <a:endCxn id="56" idx="5"/>
          </p:cNvCxnSpPr>
          <p:nvPr/>
        </p:nvCxnSpPr>
        <p:spPr>
          <a:xfrm flipH="1" flipV="1">
            <a:off x="4117643" y="3443353"/>
            <a:ext cx="581357" cy="4647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71">
            <a:extLst>
              <a:ext uri="{FF2B5EF4-FFF2-40B4-BE49-F238E27FC236}">
                <a16:creationId xmlns:a16="http://schemas.microsoft.com/office/drawing/2014/main" id="{041F087A-4B20-2547-B364-933559AB8197}"/>
              </a:ext>
            </a:extLst>
          </p:cNvPr>
          <p:cNvCxnSpPr>
            <a:stCxn id="73" idx="0"/>
            <a:endCxn id="78" idx="4"/>
          </p:cNvCxnSpPr>
          <p:nvPr/>
        </p:nvCxnSpPr>
        <p:spPr>
          <a:xfrm flipH="1" flipV="1">
            <a:off x="4773718" y="3415000"/>
            <a:ext cx="45283" cy="37308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6">
            <a:extLst>
              <a:ext uri="{FF2B5EF4-FFF2-40B4-BE49-F238E27FC236}">
                <a16:creationId xmlns:a16="http://schemas.microsoft.com/office/drawing/2014/main" id="{00DB711F-99BC-DD4B-B27B-F93C8C7D164E}"/>
              </a:ext>
            </a:extLst>
          </p:cNvPr>
          <p:cNvCxnSpPr>
            <a:stCxn id="77" idx="1"/>
            <a:endCxn id="78" idx="5"/>
          </p:cNvCxnSpPr>
          <p:nvPr/>
        </p:nvCxnSpPr>
        <p:spPr>
          <a:xfrm flipH="1" flipV="1">
            <a:off x="4858570" y="3379853"/>
            <a:ext cx="327078" cy="4267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79">
            <a:extLst>
              <a:ext uri="{FF2B5EF4-FFF2-40B4-BE49-F238E27FC236}">
                <a16:creationId xmlns:a16="http://schemas.microsoft.com/office/drawing/2014/main" id="{F4A4CC10-8001-5749-898A-0A12D2046A57}"/>
              </a:ext>
            </a:extLst>
          </p:cNvPr>
          <p:cNvCxnSpPr>
            <a:stCxn id="77" idx="1"/>
            <a:endCxn id="56" idx="6"/>
          </p:cNvCxnSpPr>
          <p:nvPr/>
        </p:nvCxnSpPr>
        <p:spPr>
          <a:xfrm flipH="1" flipV="1">
            <a:off x="4152791" y="3358500"/>
            <a:ext cx="1032857" cy="448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9">
            <a:extLst>
              <a:ext uri="{FF2B5EF4-FFF2-40B4-BE49-F238E27FC236}">
                <a16:creationId xmlns:a16="http://schemas.microsoft.com/office/drawing/2014/main" id="{6E737293-09BA-1149-BBB0-AC957D06A946}"/>
              </a:ext>
            </a:extLst>
          </p:cNvPr>
          <p:cNvSpPr/>
          <p:nvPr/>
        </p:nvSpPr>
        <p:spPr>
          <a:xfrm>
            <a:off x="5329663" y="2921000"/>
            <a:ext cx="103586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Outputs</a:t>
            </a:r>
            <a:endParaRPr lang="zh-CN" altLang="en-US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ectangle 90">
            <a:extLst>
              <a:ext uri="{FF2B5EF4-FFF2-40B4-BE49-F238E27FC236}">
                <a16:creationId xmlns:a16="http://schemas.microsoft.com/office/drawing/2014/main" id="{7D107E46-897A-5944-B4BB-CB6F77DFAB36}"/>
              </a:ext>
            </a:extLst>
          </p:cNvPr>
          <p:cNvSpPr/>
          <p:nvPr/>
        </p:nvSpPr>
        <p:spPr>
          <a:xfrm>
            <a:off x="5570340" y="4553595"/>
            <a:ext cx="235192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Channels</a:t>
            </a:r>
            <a:b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(file, pipe, memory)</a:t>
            </a:r>
            <a:endParaRPr lang="zh-CN" altLang="en-US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Rectangle 91">
            <a:extLst>
              <a:ext uri="{FF2B5EF4-FFF2-40B4-BE49-F238E27FC236}">
                <a16:creationId xmlns:a16="http://schemas.microsoft.com/office/drawing/2014/main" id="{F4E66E4D-6948-664A-ACD1-E704C7B2D676}"/>
              </a:ext>
            </a:extLst>
          </p:cNvPr>
          <p:cNvSpPr/>
          <p:nvPr/>
        </p:nvSpPr>
        <p:spPr>
          <a:xfrm>
            <a:off x="1936704" y="3415000"/>
            <a:ext cx="1319593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Processing</a:t>
            </a:r>
            <a:b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Vertices</a:t>
            </a:r>
            <a:endParaRPr lang="zh-CN" altLang="en-US" sz="1667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Straight Arrow Connector 92">
            <a:extLst>
              <a:ext uri="{FF2B5EF4-FFF2-40B4-BE49-F238E27FC236}">
                <a16:creationId xmlns:a16="http://schemas.microsoft.com/office/drawing/2014/main" id="{D75A3252-DDA2-CC4A-83AE-9D6D9B697862}"/>
              </a:ext>
            </a:extLst>
          </p:cNvPr>
          <p:cNvCxnSpPr/>
          <p:nvPr/>
        </p:nvCxnSpPr>
        <p:spPr>
          <a:xfrm>
            <a:off x="3058518" y="3806621"/>
            <a:ext cx="497483" cy="1667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6">
            <a:extLst>
              <a:ext uri="{FF2B5EF4-FFF2-40B4-BE49-F238E27FC236}">
                <a16:creationId xmlns:a16="http://schemas.microsoft.com/office/drawing/2014/main" id="{0387F9DE-3AC6-4F48-A67E-02DCB56AC6B9}"/>
              </a:ext>
            </a:extLst>
          </p:cNvPr>
          <p:cNvCxnSpPr/>
          <p:nvPr/>
        </p:nvCxnSpPr>
        <p:spPr>
          <a:xfrm>
            <a:off x="2716500" y="3973329"/>
            <a:ext cx="222018" cy="3448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9">
            <a:extLst>
              <a:ext uri="{FF2B5EF4-FFF2-40B4-BE49-F238E27FC236}">
                <a16:creationId xmlns:a16="http://schemas.microsoft.com/office/drawing/2014/main" id="{5C079689-F23B-A045-BEBF-4AA53780E8E6}"/>
              </a:ext>
            </a:extLst>
          </p:cNvPr>
          <p:cNvCxnSpPr>
            <a:stCxn id="60" idx="3"/>
          </p:cNvCxnSpPr>
          <p:nvPr/>
        </p:nvCxnSpPr>
        <p:spPr>
          <a:xfrm flipV="1">
            <a:off x="4874415" y="5207007"/>
            <a:ext cx="165900" cy="2080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100">
            <a:extLst>
              <a:ext uri="{FF2B5EF4-FFF2-40B4-BE49-F238E27FC236}">
                <a16:creationId xmlns:a16="http://schemas.microsoft.com/office/drawing/2014/main" id="{6B2C3318-F10D-EB46-8E65-82864FDF4199}"/>
              </a:ext>
            </a:extLst>
          </p:cNvPr>
          <p:cNvCxnSpPr/>
          <p:nvPr/>
        </p:nvCxnSpPr>
        <p:spPr>
          <a:xfrm flipH="1" flipV="1">
            <a:off x="3746501" y="5143500"/>
            <a:ext cx="260959" cy="22535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105">
            <a:extLst>
              <a:ext uri="{FF2B5EF4-FFF2-40B4-BE49-F238E27FC236}">
                <a16:creationId xmlns:a16="http://schemas.microsoft.com/office/drawing/2014/main" id="{C41C3B6E-40F4-F64E-8C33-84262383D125}"/>
              </a:ext>
            </a:extLst>
          </p:cNvPr>
          <p:cNvCxnSpPr/>
          <p:nvPr/>
        </p:nvCxnSpPr>
        <p:spPr>
          <a:xfrm flipH="1" flipV="1">
            <a:off x="4939001" y="2937789"/>
            <a:ext cx="406183" cy="11999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06">
            <a:extLst>
              <a:ext uri="{FF2B5EF4-FFF2-40B4-BE49-F238E27FC236}">
                <a16:creationId xmlns:a16="http://schemas.microsoft.com/office/drawing/2014/main" id="{DE884F89-43B2-5248-A938-A66D1342460A}"/>
              </a:ext>
            </a:extLst>
          </p:cNvPr>
          <p:cNvCxnSpPr/>
          <p:nvPr/>
        </p:nvCxnSpPr>
        <p:spPr>
          <a:xfrm flipH="1">
            <a:off x="5606572" y="4698229"/>
            <a:ext cx="552928" cy="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Connector 112">
            <a:extLst>
              <a:ext uri="{FF2B5EF4-FFF2-40B4-BE49-F238E27FC236}">
                <a16:creationId xmlns:a16="http://schemas.microsoft.com/office/drawing/2014/main" id="{16FBDB89-C28F-484F-A3B5-DB7C2F46EEB2}"/>
              </a:ext>
            </a:extLst>
          </p:cNvPr>
          <p:cNvSpPr/>
          <p:nvPr/>
        </p:nvSpPr>
        <p:spPr>
          <a:xfrm>
            <a:off x="3912791" y="2794000"/>
            <a:ext cx="240000" cy="24000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97" name="Flowchart: Connector 113">
            <a:extLst>
              <a:ext uri="{FF2B5EF4-FFF2-40B4-BE49-F238E27FC236}">
                <a16:creationId xmlns:a16="http://schemas.microsoft.com/office/drawing/2014/main" id="{68C3852F-B718-674A-A003-D8428E45980A}"/>
              </a:ext>
            </a:extLst>
          </p:cNvPr>
          <p:cNvSpPr/>
          <p:nvPr/>
        </p:nvSpPr>
        <p:spPr>
          <a:xfrm>
            <a:off x="4653718" y="2754288"/>
            <a:ext cx="240000" cy="24000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98" name="Straight Arrow Connector 114">
            <a:extLst>
              <a:ext uri="{FF2B5EF4-FFF2-40B4-BE49-F238E27FC236}">
                <a16:creationId xmlns:a16="http://schemas.microsoft.com/office/drawing/2014/main" id="{D680BC9A-7797-294B-B8FF-53F0C6D55638}"/>
              </a:ext>
            </a:extLst>
          </p:cNvPr>
          <p:cNvCxnSpPr>
            <a:stCxn id="56" idx="0"/>
            <a:endCxn id="96" idx="4"/>
          </p:cNvCxnSpPr>
          <p:nvPr/>
        </p:nvCxnSpPr>
        <p:spPr>
          <a:xfrm flipV="1">
            <a:off x="4032791" y="3034000"/>
            <a:ext cx="0" cy="204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117">
            <a:extLst>
              <a:ext uri="{FF2B5EF4-FFF2-40B4-BE49-F238E27FC236}">
                <a16:creationId xmlns:a16="http://schemas.microsoft.com/office/drawing/2014/main" id="{EC2121EA-C1D9-F54D-8C43-F6799E1C1578}"/>
              </a:ext>
            </a:extLst>
          </p:cNvPr>
          <p:cNvCxnSpPr>
            <a:stCxn id="78" idx="0"/>
            <a:endCxn id="97" idx="4"/>
          </p:cNvCxnSpPr>
          <p:nvPr/>
        </p:nvCxnSpPr>
        <p:spPr>
          <a:xfrm flipV="1">
            <a:off x="4773718" y="2994288"/>
            <a:ext cx="0" cy="1807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98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40402-A595-2C42-89F5-91AF216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C00000"/>
                </a:solidFill>
              </a:rPr>
              <a:t>D</a:t>
            </a:r>
            <a:r>
              <a:rPr kumimoji="1" lang="en-US" altLang="zh-CN" b="1">
                <a:solidFill>
                  <a:srgbClr val="C00000"/>
                </a:solidFill>
              </a:rPr>
              <a:t>ataflow graph can support a wide-range of jobs</a:t>
            </a:r>
            <a:endParaRPr kumimoji="1" lang="zh-CN" altLang="en-US" b="1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3C278-9AF5-DE4F-8E94-8698F09D8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887802"/>
          </a:xfrm>
        </p:spPr>
        <p:txBody>
          <a:bodyPr>
            <a:normAutofit lnSpcReduction="10000"/>
          </a:bodyPr>
          <a:lstStyle/>
          <a:p>
            <a:r>
              <a:rPr kumimoji="1" lang="en" altLang="zh-CN" b="0"/>
              <a:t>Distributed computing Job = </a:t>
            </a:r>
            <a:r>
              <a:rPr kumimoji="1" lang="en" altLang="zh-CN" b="0" u="sng">
                <a:solidFill>
                  <a:srgbClr val="C00000"/>
                </a:solidFill>
              </a:rPr>
              <a:t>Directed Acyclic Graph (DAG)</a:t>
            </a:r>
          </a:p>
          <a:p>
            <a:r>
              <a:rPr kumimoji="1" lang="en" altLang="zh-CN" b="0">
                <a:solidFill>
                  <a:schemeClr val="tx1"/>
                </a:solidFill>
              </a:rPr>
              <a:t>Back to our log analysis example 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182DD-D419-6546-8BE9-05B560FD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6F807E7-80F0-6B4A-A85D-7BAD29D0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15" y="2491825"/>
            <a:ext cx="5321300" cy="2235200"/>
          </a:xfrm>
          <a:prstGeom prst="rect">
            <a:avLst/>
          </a:prstGeom>
        </p:spPr>
      </p:pic>
      <p:sp>
        <p:nvSpPr>
          <p:cNvPr id="100" name="Flowchart: Connector 4">
            <a:extLst>
              <a:ext uri="{FF2B5EF4-FFF2-40B4-BE49-F238E27FC236}">
                <a16:creationId xmlns:a16="http://schemas.microsoft.com/office/drawing/2014/main" id="{A74372BE-CDC4-4242-B274-A6B863406D04}"/>
              </a:ext>
            </a:extLst>
          </p:cNvPr>
          <p:cNvSpPr/>
          <p:nvPr/>
        </p:nvSpPr>
        <p:spPr>
          <a:xfrm>
            <a:off x="5002166" y="4528634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01" name="Flowchart: Connector 7">
            <a:extLst>
              <a:ext uri="{FF2B5EF4-FFF2-40B4-BE49-F238E27FC236}">
                <a16:creationId xmlns:a16="http://schemas.microsoft.com/office/drawing/2014/main" id="{17B80D75-7775-B64D-83DB-5B5CCD1A5DF9}"/>
              </a:ext>
            </a:extLst>
          </p:cNvPr>
          <p:cNvSpPr/>
          <p:nvPr/>
        </p:nvSpPr>
        <p:spPr>
          <a:xfrm>
            <a:off x="6029780" y="4485571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02" name="Flowchart: Connector 9">
            <a:extLst>
              <a:ext uri="{FF2B5EF4-FFF2-40B4-BE49-F238E27FC236}">
                <a16:creationId xmlns:a16="http://schemas.microsoft.com/office/drawing/2014/main" id="{375DCFC7-118C-7F48-B5CA-DA170151DA53}"/>
              </a:ext>
            </a:extLst>
          </p:cNvPr>
          <p:cNvSpPr/>
          <p:nvPr/>
        </p:nvSpPr>
        <p:spPr>
          <a:xfrm>
            <a:off x="6948264" y="4603559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103" name="Straight Arrow Connector 12">
            <a:extLst>
              <a:ext uri="{FF2B5EF4-FFF2-40B4-BE49-F238E27FC236}">
                <a16:creationId xmlns:a16="http://schemas.microsoft.com/office/drawing/2014/main" id="{1CD4F99F-B421-514A-BC8C-A63BDDEFA40E}"/>
              </a:ext>
            </a:extLst>
          </p:cNvPr>
          <p:cNvCxnSpPr>
            <a:stCxn id="100" idx="7"/>
          </p:cNvCxnSpPr>
          <p:nvPr/>
        </p:nvCxnSpPr>
        <p:spPr>
          <a:xfrm flipV="1">
            <a:off x="5207019" y="4098487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8">
            <a:extLst>
              <a:ext uri="{FF2B5EF4-FFF2-40B4-BE49-F238E27FC236}">
                <a16:creationId xmlns:a16="http://schemas.microsoft.com/office/drawing/2014/main" id="{8441E32B-8E1D-6243-8764-D297DC55E8F6}"/>
              </a:ext>
            </a:extLst>
          </p:cNvPr>
          <p:cNvCxnSpPr>
            <a:cxnSpLocks/>
            <a:stCxn id="101" idx="7"/>
          </p:cNvCxnSpPr>
          <p:nvPr/>
        </p:nvCxnSpPr>
        <p:spPr>
          <a:xfrm flipH="1" flipV="1">
            <a:off x="6184928" y="4152581"/>
            <a:ext cx="49705" cy="3681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1">
            <a:extLst>
              <a:ext uri="{FF2B5EF4-FFF2-40B4-BE49-F238E27FC236}">
                <a16:creationId xmlns:a16="http://schemas.microsoft.com/office/drawing/2014/main" id="{0D2C4E0B-4B4D-A146-9D4C-A77AB109A251}"/>
              </a:ext>
            </a:extLst>
          </p:cNvPr>
          <p:cNvCxnSpPr>
            <a:cxnSpLocks/>
            <a:stCxn id="102" idx="7"/>
            <a:endCxn id="20" idx="2"/>
          </p:cNvCxnSpPr>
          <p:nvPr/>
        </p:nvCxnSpPr>
        <p:spPr>
          <a:xfrm flipV="1">
            <a:off x="7153117" y="4154780"/>
            <a:ext cx="442080" cy="4839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99">
            <a:extLst>
              <a:ext uri="{FF2B5EF4-FFF2-40B4-BE49-F238E27FC236}">
                <a16:creationId xmlns:a16="http://schemas.microsoft.com/office/drawing/2014/main" id="{21DCD8B0-839F-A84A-BCD9-9244E563E6DE}"/>
              </a:ext>
            </a:extLst>
          </p:cNvPr>
          <p:cNvCxnSpPr>
            <a:cxnSpLocks/>
          </p:cNvCxnSpPr>
          <p:nvPr/>
        </p:nvCxnSpPr>
        <p:spPr>
          <a:xfrm flipV="1">
            <a:off x="6737161" y="4923326"/>
            <a:ext cx="165900" cy="2080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0">
            <a:extLst>
              <a:ext uri="{FF2B5EF4-FFF2-40B4-BE49-F238E27FC236}">
                <a16:creationId xmlns:a16="http://schemas.microsoft.com/office/drawing/2014/main" id="{9DFD7E08-25E8-2949-8048-7A757189C111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320699" y="4799456"/>
            <a:ext cx="374099" cy="32833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498DFAF-2572-7646-8566-3A298278B9B3}"/>
              </a:ext>
            </a:extLst>
          </p:cNvPr>
          <p:cNvSpPr/>
          <p:nvPr/>
        </p:nvSpPr>
        <p:spPr>
          <a:xfrm>
            <a:off x="7346327" y="4485571"/>
            <a:ext cx="704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awk</a:t>
            </a:r>
            <a:endParaRPr lang="zh-CN" altLang="en-US" b="1"/>
          </a:p>
        </p:txBody>
      </p:sp>
      <p:sp>
        <p:nvSpPr>
          <p:cNvPr id="110" name="Flowchart: Connector 3">
            <a:extLst>
              <a:ext uri="{FF2B5EF4-FFF2-40B4-BE49-F238E27FC236}">
                <a16:creationId xmlns:a16="http://schemas.microsoft.com/office/drawing/2014/main" id="{928B29E4-39DE-BA43-B24F-76360B99512E}"/>
              </a:ext>
            </a:extLst>
          </p:cNvPr>
          <p:cNvSpPr/>
          <p:nvPr/>
        </p:nvSpPr>
        <p:spPr>
          <a:xfrm>
            <a:off x="5417264" y="2951272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1" name="Flowchart: Connector 17">
            <a:extLst>
              <a:ext uri="{FF2B5EF4-FFF2-40B4-BE49-F238E27FC236}">
                <a16:creationId xmlns:a16="http://schemas.microsoft.com/office/drawing/2014/main" id="{E98A1B2B-40E3-EB40-8D4B-8BAA513B15E1}"/>
              </a:ext>
            </a:extLst>
          </p:cNvPr>
          <p:cNvSpPr/>
          <p:nvPr/>
        </p:nvSpPr>
        <p:spPr>
          <a:xfrm>
            <a:off x="6783061" y="2911206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CDFB0D9-4210-6E42-9CF3-D9631EAEF67B}"/>
              </a:ext>
            </a:extLst>
          </p:cNvPr>
          <p:cNvSpPr/>
          <p:nvPr/>
        </p:nvSpPr>
        <p:spPr>
          <a:xfrm>
            <a:off x="7544379" y="287070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sort</a:t>
            </a:r>
            <a:endParaRPr lang="zh-CN" altLang="en-US" b="1"/>
          </a:p>
        </p:txBody>
      </p:sp>
      <p:cxnSp>
        <p:nvCxnSpPr>
          <p:cNvPr id="113" name="Straight Arrow Connector 12">
            <a:extLst>
              <a:ext uri="{FF2B5EF4-FFF2-40B4-BE49-F238E27FC236}">
                <a16:creationId xmlns:a16="http://schemas.microsoft.com/office/drawing/2014/main" id="{F5A94565-D004-1C4A-B5EA-3A0671D8D428}"/>
              </a:ext>
            </a:extLst>
          </p:cNvPr>
          <p:cNvCxnSpPr/>
          <p:nvPr/>
        </p:nvCxnSpPr>
        <p:spPr>
          <a:xfrm flipV="1">
            <a:off x="5570460" y="2426986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21">
            <a:extLst>
              <a:ext uri="{FF2B5EF4-FFF2-40B4-BE49-F238E27FC236}">
                <a16:creationId xmlns:a16="http://schemas.microsoft.com/office/drawing/2014/main" id="{7289A96F-E6F7-3D4D-8D6D-F1A810076058}"/>
              </a:ext>
            </a:extLst>
          </p:cNvPr>
          <p:cNvCxnSpPr>
            <a:cxnSpLocks/>
            <a:stCxn id="111" idx="1"/>
          </p:cNvCxnSpPr>
          <p:nvPr/>
        </p:nvCxnSpPr>
        <p:spPr>
          <a:xfrm flipH="1" flipV="1">
            <a:off x="6209014" y="2491825"/>
            <a:ext cx="609194" cy="4545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Flowchart: Connector 6">
            <a:extLst>
              <a:ext uri="{FF2B5EF4-FFF2-40B4-BE49-F238E27FC236}">
                <a16:creationId xmlns:a16="http://schemas.microsoft.com/office/drawing/2014/main" id="{93661839-5812-3C44-8025-D04C61731FE3}"/>
              </a:ext>
            </a:extLst>
          </p:cNvPr>
          <p:cNvSpPr/>
          <p:nvPr/>
        </p:nvSpPr>
        <p:spPr>
          <a:xfrm>
            <a:off x="5944928" y="2162775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909F1CE-EE36-7F45-A516-C7B540895DA2}"/>
              </a:ext>
            </a:extLst>
          </p:cNvPr>
          <p:cNvSpPr/>
          <p:nvPr/>
        </p:nvSpPr>
        <p:spPr>
          <a:xfrm rot="5400000">
            <a:off x="7316191" y="176209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/>
              <a:t>…</a:t>
            </a:r>
            <a:endParaRPr lang="zh-CN" altLang="en-US" sz="4400"/>
          </a:p>
        </p:txBody>
      </p:sp>
      <p:cxnSp>
        <p:nvCxnSpPr>
          <p:cNvPr id="119" name="Straight Arrow Connector 21">
            <a:extLst>
              <a:ext uri="{FF2B5EF4-FFF2-40B4-BE49-F238E27FC236}">
                <a16:creationId xmlns:a16="http://schemas.microsoft.com/office/drawing/2014/main" id="{7B9AD9D8-7BA6-E147-BE58-38EF50747A5A}"/>
              </a:ext>
            </a:extLst>
          </p:cNvPr>
          <p:cNvCxnSpPr>
            <a:cxnSpLocks/>
          </p:cNvCxnSpPr>
          <p:nvPr/>
        </p:nvCxnSpPr>
        <p:spPr>
          <a:xfrm flipV="1">
            <a:off x="6042324" y="1777380"/>
            <a:ext cx="2774" cy="2859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070ADC9-CC95-A640-85F7-B356EE9044A8}"/>
              </a:ext>
            </a:extLst>
          </p:cNvPr>
          <p:cNvCxnSpPr/>
          <p:nvPr/>
        </p:nvCxnSpPr>
        <p:spPr>
          <a:xfrm>
            <a:off x="4860032" y="1721498"/>
            <a:ext cx="0" cy="3917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279F61-5399-22F6-F380-DB1D851CE60A}"/>
              </a:ext>
            </a:extLst>
          </p:cNvPr>
          <p:cNvGrpSpPr/>
          <p:nvPr/>
        </p:nvGrpSpPr>
        <p:grpSpPr>
          <a:xfrm>
            <a:off x="4619962" y="5127794"/>
            <a:ext cx="1980621" cy="369332"/>
            <a:chOff x="5381487" y="5074566"/>
            <a:chExt cx="1980621" cy="3693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FF687A6-0577-0E91-FFFF-DEF8AA5905D7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ABE92C-91A0-5D4F-86AF-A248E87C245C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access.log.0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A1482F-6EAA-FD73-E639-77EF7E9043B1}"/>
              </a:ext>
            </a:extLst>
          </p:cNvPr>
          <p:cNvGrpSpPr/>
          <p:nvPr/>
        </p:nvGrpSpPr>
        <p:grpSpPr>
          <a:xfrm>
            <a:off x="4954618" y="3774363"/>
            <a:ext cx="1110310" cy="369332"/>
            <a:chOff x="5381487" y="5074566"/>
            <a:chExt cx="1980621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7C004F-7AC1-67DE-F40B-2EBABD591401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7DED2BE-FE44-53C1-C5C5-416EB0CBF1EB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data0</a:t>
              </a:r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49A651F-B51C-F7E0-898E-DBF9C401ECC6}"/>
              </a:ext>
            </a:extLst>
          </p:cNvPr>
          <p:cNvGrpSpPr/>
          <p:nvPr/>
        </p:nvGrpSpPr>
        <p:grpSpPr>
          <a:xfrm>
            <a:off x="5998045" y="3774363"/>
            <a:ext cx="1110310" cy="369332"/>
            <a:chOff x="5381487" y="5074566"/>
            <a:chExt cx="1980621" cy="36933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086E84-DDF6-4C54-31AA-903CFE30404E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0443D96-B221-487C-9D47-CD8C2CC798EB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data1</a:t>
              </a:r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7A9435-3789-B34D-1B6D-55856F8B5FB5}"/>
              </a:ext>
            </a:extLst>
          </p:cNvPr>
          <p:cNvGrpSpPr/>
          <p:nvPr/>
        </p:nvGrpSpPr>
        <p:grpSpPr>
          <a:xfrm>
            <a:off x="7141737" y="3792258"/>
            <a:ext cx="1110310" cy="369332"/>
            <a:chOff x="5381487" y="5074566"/>
            <a:chExt cx="1980621" cy="3693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4EC3378-DC13-8235-2791-7290CA3B43D9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CC00BEB-9A8E-6790-4FF6-86B1C0605B7A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data2</a:t>
              </a:r>
              <a:endParaRPr lang="zh-CN" altLang="en-US"/>
            </a:p>
          </p:txBody>
        </p:sp>
      </p:grpSp>
      <p:cxnSp>
        <p:nvCxnSpPr>
          <p:cNvPr id="24" name="Straight Arrow Connector 21">
            <a:extLst>
              <a:ext uri="{FF2B5EF4-FFF2-40B4-BE49-F238E27FC236}">
                <a16:creationId xmlns:a16="http://schemas.microsoft.com/office/drawing/2014/main" id="{61BF56F7-CF14-AD6D-2DB2-510EB10C15AE}"/>
              </a:ext>
            </a:extLst>
          </p:cNvPr>
          <p:cNvCxnSpPr>
            <a:cxnSpLocks/>
            <a:endCxn id="111" idx="5"/>
          </p:cNvCxnSpPr>
          <p:nvPr/>
        </p:nvCxnSpPr>
        <p:spPr>
          <a:xfrm flipH="1" flipV="1">
            <a:off x="6987914" y="3116059"/>
            <a:ext cx="392398" cy="7202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17">
            <a:extLst>
              <a:ext uri="{FF2B5EF4-FFF2-40B4-BE49-F238E27FC236}">
                <a16:creationId xmlns:a16="http://schemas.microsoft.com/office/drawing/2014/main" id="{164BE456-13D2-4EB2-8EF6-9B394C7E31E1}"/>
              </a:ext>
            </a:extLst>
          </p:cNvPr>
          <p:cNvSpPr/>
          <p:nvPr/>
        </p:nvSpPr>
        <p:spPr>
          <a:xfrm>
            <a:off x="6146451" y="2948928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34" name="Straight Arrow Connector 21">
            <a:extLst>
              <a:ext uri="{FF2B5EF4-FFF2-40B4-BE49-F238E27FC236}">
                <a16:creationId xmlns:a16="http://schemas.microsoft.com/office/drawing/2014/main" id="{551BB34A-0586-02E8-A9F5-87AFB2CDB20E}"/>
              </a:ext>
            </a:extLst>
          </p:cNvPr>
          <p:cNvCxnSpPr>
            <a:cxnSpLocks/>
          </p:cNvCxnSpPr>
          <p:nvPr/>
        </p:nvCxnSpPr>
        <p:spPr>
          <a:xfrm flipV="1">
            <a:off x="6208736" y="3196300"/>
            <a:ext cx="44575" cy="59170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1">
            <a:extLst>
              <a:ext uri="{FF2B5EF4-FFF2-40B4-BE49-F238E27FC236}">
                <a16:creationId xmlns:a16="http://schemas.microsoft.com/office/drawing/2014/main" id="{1D497BB9-6411-CE4E-8C70-BBC7A0F331A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408078" y="3282891"/>
            <a:ext cx="104019" cy="5355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72D14CC-6E12-99BF-52E1-3E1DB8A7F93E}"/>
              </a:ext>
            </a:extLst>
          </p:cNvPr>
          <p:cNvGrpSpPr/>
          <p:nvPr/>
        </p:nvGrpSpPr>
        <p:grpSpPr>
          <a:xfrm>
            <a:off x="6671603" y="5127794"/>
            <a:ext cx="1980621" cy="369332"/>
            <a:chOff x="5381487" y="5074566"/>
            <a:chExt cx="1980621" cy="36933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D554095-44C3-6A3F-64E4-9028B975C62F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7846093-D163-E3AB-5E87-BB87C97127DA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access.log.1</a:t>
              </a:r>
              <a:endParaRPr lang="zh-CN" altLang="en-US" dirty="0"/>
            </a:p>
          </p:txBody>
        </p:sp>
      </p:grpSp>
      <p:cxnSp>
        <p:nvCxnSpPr>
          <p:cNvPr id="23" name="Straight Arrow Connector 99">
            <a:extLst>
              <a:ext uri="{FF2B5EF4-FFF2-40B4-BE49-F238E27FC236}">
                <a16:creationId xmlns:a16="http://schemas.microsoft.com/office/drawing/2014/main" id="{8952BFA1-97C1-1916-7520-82AB4B898438}"/>
              </a:ext>
            </a:extLst>
          </p:cNvPr>
          <p:cNvCxnSpPr>
            <a:cxnSpLocks/>
            <a:endCxn id="101" idx="4"/>
          </p:cNvCxnSpPr>
          <p:nvPr/>
        </p:nvCxnSpPr>
        <p:spPr>
          <a:xfrm flipH="1" flipV="1">
            <a:off x="6149780" y="4725571"/>
            <a:ext cx="474719" cy="43948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0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B1482-3AD7-4548-8D57-A5A8F3D3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typical DAG runtime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114D0-DF95-D548-8222-0693DFA5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Rectangle 632">
            <a:extLst>
              <a:ext uri="{FF2B5EF4-FFF2-40B4-BE49-F238E27FC236}">
                <a16:creationId xmlns:a16="http://schemas.microsoft.com/office/drawing/2014/main" id="{2CB73904-5802-A843-92CE-05CEEC7DD025}"/>
              </a:ext>
            </a:extLst>
          </p:cNvPr>
          <p:cNvSpPr/>
          <p:nvPr/>
        </p:nvSpPr>
        <p:spPr>
          <a:xfrm>
            <a:off x="592806" y="1141183"/>
            <a:ext cx="7958387" cy="89255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Vertices</a:t>
            </a:r>
            <a:r>
              <a:rPr lang="en-US" altLang="zh-CN" sz="2800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(V)  run arbitrary app code,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exchange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 data through </a:t>
            </a:r>
            <a:b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TCP pipes etc., and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communicate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 with JM to report status</a:t>
            </a:r>
          </a:p>
        </p:txBody>
      </p:sp>
      <p:sp>
        <p:nvSpPr>
          <p:cNvPr id="6" name="Freeform 234">
            <a:extLst>
              <a:ext uri="{FF2B5EF4-FFF2-40B4-BE49-F238E27FC236}">
                <a16:creationId xmlns:a16="http://schemas.microsoft.com/office/drawing/2014/main" id="{2735442F-019C-A649-9677-7A3BD3865880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7" name="Rectangle 247">
            <a:extLst>
              <a:ext uri="{FF2B5EF4-FFF2-40B4-BE49-F238E27FC236}">
                <a16:creationId xmlns:a16="http://schemas.microsoft.com/office/drawing/2014/main" id="{66D6C170-C721-1F40-B8C0-EDEE137B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321">
            <a:extLst>
              <a:ext uri="{FF2B5EF4-FFF2-40B4-BE49-F238E27FC236}">
                <a16:creationId xmlns:a16="http://schemas.microsoft.com/office/drawing/2014/main" id="{1675C23C-05CB-5743-A4E9-9B6DE242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9" name="Line 339">
            <a:extLst>
              <a:ext uri="{FF2B5EF4-FFF2-40B4-BE49-F238E27FC236}">
                <a16:creationId xmlns:a16="http://schemas.microsoft.com/office/drawing/2014/main" id="{8C6CC346-756D-C64E-A10F-EDCBCC3F2F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40">
            <a:extLst>
              <a:ext uri="{FF2B5EF4-FFF2-40B4-BE49-F238E27FC236}">
                <a16:creationId xmlns:a16="http://schemas.microsoft.com/office/drawing/2014/main" id="{0DDBD8E5-E280-854D-8CCC-6097B615C032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1" name="Line 341">
            <a:extLst>
              <a:ext uri="{FF2B5EF4-FFF2-40B4-BE49-F238E27FC236}">
                <a16:creationId xmlns:a16="http://schemas.microsoft.com/office/drawing/2014/main" id="{AF6E5F51-D555-DC42-B815-E20A9E74BC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42">
            <a:extLst>
              <a:ext uri="{FF2B5EF4-FFF2-40B4-BE49-F238E27FC236}">
                <a16:creationId xmlns:a16="http://schemas.microsoft.com/office/drawing/2014/main" id="{87E7C422-7809-E442-8AC2-81D1A6D89816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3" name="Line 343">
            <a:extLst>
              <a:ext uri="{FF2B5EF4-FFF2-40B4-BE49-F238E27FC236}">
                <a16:creationId xmlns:a16="http://schemas.microsoft.com/office/drawing/2014/main" id="{ACF3F4F8-202C-1F47-AB0F-633E735489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344">
            <a:extLst>
              <a:ext uri="{FF2B5EF4-FFF2-40B4-BE49-F238E27FC236}">
                <a16:creationId xmlns:a16="http://schemas.microsoft.com/office/drawing/2014/main" id="{C7B66169-B57D-4C41-B435-30EA460878BE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5" name="Line 345">
            <a:extLst>
              <a:ext uri="{FF2B5EF4-FFF2-40B4-BE49-F238E27FC236}">
                <a16:creationId xmlns:a16="http://schemas.microsoft.com/office/drawing/2014/main" id="{9C5AF17C-9C65-304A-944B-0FF71BBA73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46">
            <a:extLst>
              <a:ext uri="{FF2B5EF4-FFF2-40B4-BE49-F238E27FC236}">
                <a16:creationId xmlns:a16="http://schemas.microsoft.com/office/drawing/2014/main" id="{530EF4D2-0733-624B-9C6C-6CE2651F3273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7" name="Line 347">
            <a:extLst>
              <a:ext uri="{FF2B5EF4-FFF2-40B4-BE49-F238E27FC236}">
                <a16:creationId xmlns:a16="http://schemas.microsoft.com/office/drawing/2014/main" id="{FA76F568-A72A-2649-B302-27175F61EE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348">
            <a:extLst>
              <a:ext uri="{FF2B5EF4-FFF2-40B4-BE49-F238E27FC236}">
                <a16:creationId xmlns:a16="http://schemas.microsoft.com/office/drawing/2014/main" id="{A77A23D4-E934-CC4B-B434-2AD0A53D6975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9" name="Line 349">
            <a:extLst>
              <a:ext uri="{FF2B5EF4-FFF2-40B4-BE49-F238E27FC236}">
                <a16:creationId xmlns:a16="http://schemas.microsoft.com/office/drawing/2014/main" id="{0103C254-37F5-BD4B-BA98-4E90F100F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50">
            <a:extLst>
              <a:ext uri="{FF2B5EF4-FFF2-40B4-BE49-F238E27FC236}">
                <a16:creationId xmlns:a16="http://schemas.microsoft.com/office/drawing/2014/main" id="{179468A7-C6FC-A942-BC19-E99ECE71BAEB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1" name="Line 351">
            <a:extLst>
              <a:ext uri="{FF2B5EF4-FFF2-40B4-BE49-F238E27FC236}">
                <a16:creationId xmlns:a16="http://schemas.microsoft.com/office/drawing/2014/main" id="{90A5BDC1-D832-E54D-B908-D4A6F4AD13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52">
            <a:extLst>
              <a:ext uri="{FF2B5EF4-FFF2-40B4-BE49-F238E27FC236}">
                <a16:creationId xmlns:a16="http://schemas.microsoft.com/office/drawing/2014/main" id="{5BD43EF6-4C59-4144-9EE1-4BB66E62B4C8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3" name="Line 353">
            <a:extLst>
              <a:ext uri="{FF2B5EF4-FFF2-40B4-BE49-F238E27FC236}">
                <a16:creationId xmlns:a16="http://schemas.microsoft.com/office/drawing/2014/main" id="{3AB27BBA-2A83-174D-848F-0128FE13A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354">
            <a:extLst>
              <a:ext uri="{FF2B5EF4-FFF2-40B4-BE49-F238E27FC236}">
                <a16:creationId xmlns:a16="http://schemas.microsoft.com/office/drawing/2014/main" id="{EF88A78E-7192-4640-86AE-9F62D5D2A28E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5" name="Line 355">
            <a:extLst>
              <a:ext uri="{FF2B5EF4-FFF2-40B4-BE49-F238E27FC236}">
                <a16:creationId xmlns:a16="http://schemas.microsoft.com/office/drawing/2014/main" id="{5ADA64CB-65B7-A04D-BDD4-BCE9B9C167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56">
            <a:extLst>
              <a:ext uri="{FF2B5EF4-FFF2-40B4-BE49-F238E27FC236}">
                <a16:creationId xmlns:a16="http://schemas.microsoft.com/office/drawing/2014/main" id="{ABFEF8E8-52D7-1847-A000-43B2E27FE353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7" name="Line 357">
            <a:extLst>
              <a:ext uri="{FF2B5EF4-FFF2-40B4-BE49-F238E27FC236}">
                <a16:creationId xmlns:a16="http://schemas.microsoft.com/office/drawing/2014/main" id="{BCE521E8-C247-F44E-967B-366F9A9A96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58">
            <a:extLst>
              <a:ext uri="{FF2B5EF4-FFF2-40B4-BE49-F238E27FC236}">
                <a16:creationId xmlns:a16="http://schemas.microsoft.com/office/drawing/2014/main" id="{122378A5-15BD-334C-B02A-274228B3501E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9" name="Line 359">
            <a:extLst>
              <a:ext uri="{FF2B5EF4-FFF2-40B4-BE49-F238E27FC236}">
                <a16:creationId xmlns:a16="http://schemas.microsoft.com/office/drawing/2014/main" id="{301BAAAC-F3F3-8E46-8265-6B6E88828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60">
            <a:extLst>
              <a:ext uri="{FF2B5EF4-FFF2-40B4-BE49-F238E27FC236}">
                <a16:creationId xmlns:a16="http://schemas.microsoft.com/office/drawing/2014/main" id="{81CEC565-D7A5-224F-953B-9913BBC5B5F1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1" name="Line 361">
            <a:extLst>
              <a:ext uri="{FF2B5EF4-FFF2-40B4-BE49-F238E27FC236}">
                <a16:creationId xmlns:a16="http://schemas.microsoft.com/office/drawing/2014/main" id="{8304FFD9-F097-6D47-9091-C6A54B2A3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62">
            <a:extLst>
              <a:ext uri="{FF2B5EF4-FFF2-40B4-BE49-F238E27FC236}">
                <a16:creationId xmlns:a16="http://schemas.microsoft.com/office/drawing/2014/main" id="{96CFB0E3-A02E-184C-80E9-8E7F9A6C5B0B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3" name="Line 363">
            <a:extLst>
              <a:ext uri="{FF2B5EF4-FFF2-40B4-BE49-F238E27FC236}">
                <a16:creationId xmlns:a16="http://schemas.microsoft.com/office/drawing/2014/main" id="{FCCC51DF-B0CA-7747-AEAC-8174FC02EC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64">
            <a:extLst>
              <a:ext uri="{FF2B5EF4-FFF2-40B4-BE49-F238E27FC236}">
                <a16:creationId xmlns:a16="http://schemas.microsoft.com/office/drawing/2014/main" id="{A10336D3-0F23-1F40-A838-AF3267EC0C43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5" name="Line 365">
            <a:extLst>
              <a:ext uri="{FF2B5EF4-FFF2-40B4-BE49-F238E27FC236}">
                <a16:creationId xmlns:a16="http://schemas.microsoft.com/office/drawing/2014/main" id="{9A98E189-D1CF-654F-96E8-A2BEECBC0C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66">
            <a:extLst>
              <a:ext uri="{FF2B5EF4-FFF2-40B4-BE49-F238E27FC236}">
                <a16:creationId xmlns:a16="http://schemas.microsoft.com/office/drawing/2014/main" id="{4DB38044-4086-984F-9A4B-DEBCF53DBE79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7" name="Line 367">
            <a:extLst>
              <a:ext uri="{FF2B5EF4-FFF2-40B4-BE49-F238E27FC236}">
                <a16:creationId xmlns:a16="http://schemas.microsoft.com/office/drawing/2014/main" id="{E78928E9-B7C6-3547-B5D9-6CFD7FD3B2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68">
            <a:extLst>
              <a:ext uri="{FF2B5EF4-FFF2-40B4-BE49-F238E27FC236}">
                <a16:creationId xmlns:a16="http://schemas.microsoft.com/office/drawing/2014/main" id="{3DD2E026-C372-A64C-A4A9-B2067A19DBBA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9" name="Line 369">
            <a:extLst>
              <a:ext uri="{FF2B5EF4-FFF2-40B4-BE49-F238E27FC236}">
                <a16:creationId xmlns:a16="http://schemas.microsoft.com/office/drawing/2014/main" id="{77BB4EB7-8BC0-6741-9D60-B3A5702922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70">
            <a:extLst>
              <a:ext uri="{FF2B5EF4-FFF2-40B4-BE49-F238E27FC236}">
                <a16:creationId xmlns:a16="http://schemas.microsoft.com/office/drawing/2014/main" id="{8D6CBDE0-B75F-8142-B16F-A1BE992787E6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1" name="Line 371">
            <a:extLst>
              <a:ext uri="{FF2B5EF4-FFF2-40B4-BE49-F238E27FC236}">
                <a16:creationId xmlns:a16="http://schemas.microsoft.com/office/drawing/2014/main" id="{EC730031-DC6F-D749-ABEC-245E49D543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372">
            <a:extLst>
              <a:ext uri="{FF2B5EF4-FFF2-40B4-BE49-F238E27FC236}">
                <a16:creationId xmlns:a16="http://schemas.microsoft.com/office/drawing/2014/main" id="{99C88031-AF31-384B-BEF9-B429BEC45024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3" name="Line 373">
            <a:extLst>
              <a:ext uri="{FF2B5EF4-FFF2-40B4-BE49-F238E27FC236}">
                <a16:creationId xmlns:a16="http://schemas.microsoft.com/office/drawing/2014/main" id="{703B9BA6-0E21-6D49-85F0-87168397D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374">
            <a:extLst>
              <a:ext uri="{FF2B5EF4-FFF2-40B4-BE49-F238E27FC236}">
                <a16:creationId xmlns:a16="http://schemas.microsoft.com/office/drawing/2014/main" id="{CD3F0644-6818-E94A-B3B4-3BBF95124102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5" name="Freeform 375">
            <a:extLst>
              <a:ext uri="{FF2B5EF4-FFF2-40B4-BE49-F238E27FC236}">
                <a16:creationId xmlns:a16="http://schemas.microsoft.com/office/drawing/2014/main" id="{F59DCD69-5F98-B94C-940D-D9E2EC0255A0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6">
            <a:extLst>
              <a:ext uri="{FF2B5EF4-FFF2-40B4-BE49-F238E27FC236}">
                <a16:creationId xmlns:a16="http://schemas.microsoft.com/office/drawing/2014/main" id="{5C5EE3FB-4641-4C49-A0EF-F8BB8F335B1A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7">
            <a:extLst>
              <a:ext uri="{FF2B5EF4-FFF2-40B4-BE49-F238E27FC236}">
                <a16:creationId xmlns:a16="http://schemas.microsoft.com/office/drawing/2014/main" id="{0B724403-4008-FC4F-B3C8-FFC5CA81D669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8">
            <a:extLst>
              <a:ext uri="{FF2B5EF4-FFF2-40B4-BE49-F238E27FC236}">
                <a16:creationId xmlns:a16="http://schemas.microsoft.com/office/drawing/2014/main" id="{0A1B5AE0-87D7-A54E-B79A-40A6A6C2D463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9">
            <a:extLst>
              <a:ext uri="{FF2B5EF4-FFF2-40B4-BE49-F238E27FC236}">
                <a16:creationId xmlns:a16="http://schemas.microsoft.com/office/drawing/2014/main" id="{DAE26A07-0DDF-544B-9A64-8694DE7A6159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80">
            <a:extLst>
              <a:ext uri="{FF2B5EF4-FFF2-40B4-BE49-F238E27FC236}">
                <a16:creationId xmlns:a16="http://schemas.microsoft.com/office/drawing/2014/main" id="{CFDE8A24-253F-3841-979A-D3EA6D571CF0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1">
            <a:extLst>
              <a:ext uri="{FF2B5EF4-FFF2-40B4-BE49-F238E27FC236}">
                <a16:creationId xmlns:a16="http://schemas.microsoft.com/office/drawing/2014/main" id="{3B7D7A22-59FC-774D-9A6B-DFEAC7646D2B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2">
            <a:extLst>
              <a:ext uri="{FF2B5EF4-FFF2-40B4-BE49-F238E27FC236}">
                <a16:creationId xmlns:a16="http://schemas.microsoft.com/office/drawing/2014/main" id="{7C8F021A-D93B-C645-9ED3-D2B7193015D3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3">
            <a:extLst>
              <a:ext uri="{FF2B5EF4-FFF2-40B4-BE49-F238E27FC236}">
                <a16:creationId xmlns:a16="http://schemas.microsoft.com/office/drawing/2014/main" id="{202E7FB2-C79F-114E-A68A-172ABF48F204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4">
            <a:extLst>
              <a:ext uri="{FF2B5EF4-FFF2-40B4-BE49-F238E27FC236}">
                <a16:creationId xmlns:a16="http://schemas.microsoft.com/office/drawing/2014/main" id="{E32D03CD-D7F5-8440-9334-8106A47BD6F9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5">
            <a:extLst>
              <a:ext uri="{FF2B5EF4-FFF2-40B4-BE49-F238E27FC236}">
                <a16:creationId xmlns:a16="http://schemas.microsoft.com/office/drawing/2014/main" id="{1CB06102-225A-8B45-98E3-D35D7D01DE37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6">
            <a:extLst>
              <a:ext uri="{FF2B5EF4-FFF2-40B4-BE49-F238E27FC236}">
                <a16:creationId xmlns:a16="http://schemas.microsoft.com/office/drawing/2014/main" id="{8F14C375-4035-EF46-AAB0-3E9997BBA0BC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7">
            <a:extLst>
              <a:ext uri="{FF2B5EF4-FFF2-40B4-BE49-F238E27FC236}">
                <a16:creationId xmlns:a16="http://schemas.microsoft.com/office/drawing/2014/main" id="{28F0E9A5-DCC0-0C44-887A-23992CFFA100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8">
            <a:extLst>
              <a:ext uri="{FF2B5EF4-FFF2-40B4-BE49-F238E27FC236}">
                <a16:creationId xmlns:a16="http://schemas.microsoft.com/office/drawing/2014/main" id="{3170F3C6-549F-BC41-8AFC-25CDF773C971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9">
            <a:extLst>
              <a:ext uri="{FF2B5EF4-FFF2-40B4-BE49-F238E27FC236}">
                <a16:creationId xmlns:a16="http://schemas.microsoft.com/office/drawing/2014/main" id="{2A2DAE27-CC6E-494F-B1B5-36A456FAAC16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783">
            <a:extLst>
              <a:ext uri="{FF2B5EF4-FFF2-40B4-BE49-F238E27FC236}">
                <a16:creationId xmlns:a16="http://schemas.microsoft.com/office/drawing/2014/main" id="{DC3E8C5E-D094-404F-B3E6-591CCF740923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4">
            <a:extLst>
              <a:ext uri="{FF2B5EF4-FFF2-40B4-BE49-F238E27FC236}">
                <a16:creationId xmlns:a16="http://schemas.microsoft.com/office/drawing/2014/main" id="{923B8739-7435-A345-A83C-436FEFDF81F0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5">
            <a:extLst>
              <a:ext uri="{FF2B5EF4-FFF2-40B4-BE49-F238E27FC236}">
                <a16:creationId xmlns:a16="http://schemas.microsoft.com/office/drawing/2014/main" id="{0C9E5C82-F3DC-D842-9195-839099554757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6">
            <a:extLst>
              <a:ext uri="{FF2B5EF4-FFF2-40B4-BE49-F238E27FC236}">
                <a16:creationId xmlns:a16="http://schemas.microsoft.com/office/drawing/2014/main" id="{8F4301A4-544D-0540-B628-53804F92B37C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Rectangle 787">
            <a:extLst>
              <a:ext uri="{FF2B5EF4-FFF2-40B4-BE49-F238E27FC236}">
                <a16:creationId xmlns:a16="http://schemas.microsoft.com/office/drawing/2014/main" id="{D088B87B-1B90-FC4E-9496-C1502A630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Freeform 788">
            <a:extLst>
              <a:ext uri="{FF2B5EF4-FFF2-40B4-BE49-F238E27FC236}">
                <a16:creationId xmlns:a16="http://schemas.microsoft.com/office/drawing/2014/main" id="{6CBB9F25-E23F-7A4E-8B6D-8F73E06B7A8F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Rectangle 563">
            <a:extLst>
              <a:ext uri="{FF2B5EF4-FFF2-40B4-BE49-F238E27FC236}">
                <a16:creationId xmlns:a16="http://schemas.microsoft.com/office/drawing/2014/main" id="{A69356CC-A89B-5547-A4C1-EBFC4062FBA8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Flowchart: Connector 564">
            <a:extLst>
              <a:ext uri="{FF2B5EF4-FFF2-40B4-BE49-F238E27FC236}">
                <a16:creationId xmlns:a16="http://schemas.microsoft.com/office/drawing/2014/main" id="{B8505A01-470B-AE4A-A41D-C6C8B4981C21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8" name="Flowchart: Connector 565">
            <a:extLst>
              <a:ext uri="{FF2B5EF4-FFF2-40B4-BE49-F238E27FC236}">
                <a16:creationId xmlns:a16="http://schemas.microsoft.com/office/drawing/2014/main" id="{7A523694-9792-9142-A23F-1BFDD649EAAB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6">
            <a:extLst>
              <a:ext uri="{FF2B5EF4-FFF2-40B4-BE49-F238E27FC236}">
                <a16:creationId xmlns:a16="http://schemas.microsoft.com/office/drawing/2014/main" id="{41D8D644-4194-114A-B0CB-01FFF0FC7B21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567">
            <a:extLst>
              <a:ext uri="{FF2B5EF4-FFF2-40B4-BE49-F238E27FC236}">
                <a16:creationId xmlns:a16="http://schemas.microsoft.com/office/drawing/2014/main" id="{DF15F354-D722-9441-AC36-2FF3B44B02EF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69">
            <a:extLst>
              <a:ext uri="{FF2B5EF4-FFF2-40B4-BE49-F238E27FC236}">
                <a16:creationId xmlns:a16="http://schemas.microsoft.com/office/drawing/2014/main" id="{9F7505D2-7AAD-BE4B-AF80-FEFC7C8CB259}"/>
              </a:ext>
            </a:extLst>
          </p:cNvPr>
          <p:cNvCxnSpPr>
            <a:stCxn id="67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72">
            <a:extLst>
              <a:ext uri="{FF2B5EF4-FFF2-40B4-BE49-F238E27FC236}">
                <a16:creationId xmlns:a16="http://schemas.microsoft.com/office/drawing/2014/main" id="{E64B77FA-1081-B049-8197-092CF0121852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4">
            <a:extLst>
              <a:ext uri="{FF2B5EF4-FFF2-40B4-BE49-F238E27FC236}">
                <a16:creationId xmlns:a16="http://schemas.microsoft.com/office/drawing/2014/main" id="{0BB44921-B0C4-B44C-84A0-C05D7A9888D6}"/>
              </a:ext>
            </a:extLst>
          </p:cNvPr>
          <p:cNvCxnSpPr>
            <a:stCxn id="68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7">
            <a:extLst>
              <a:ext uri="{FF2B5EF4-FFF2-40B4-BE49-F238E27FC236}">
                <a16:creationId xmlns:a16="http://schemas.microsoft.com/office/drawing/2014/main" id="{298C7049-D0F5-8540-9E19-AEE5E9A17331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9">
            <a:extLst>
              <a:ext uri="{FF2B5EF4-FFF2-40B4-BE49-F238E27FC236}">
                <a16:creationId xmlns:a16="http://schemas.microsoft.com/office/drawing/2014/main" id="{321E2438-1797-FD40-8615-8544D2E7C25A}"/>
              </a:ext>
            </a:extLst>
          </p:cNvPr>
          <p:cNvCxnSpPr>
            <a:stCxn id="69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81">
            <a:extLst>
              <a:ext uri="{FF2B5EF4-FFF2-40B4-BE49-F238E27FC236}">
                <a16:creationId xmlns:a16="http://schemas.microsoft.com/office/drawing/2014/main" id="{EDD95232-D8AA-F140-816D-4D0F969F12AD}"/>
              </a:ext>
            </a:extLst>
          </p:cNvPr>
          <p:cNvCxnSpPr>
            <a:stCxn id="77" idx="0"/>
            <a:endCxn id="69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583">
            <a:extLst>
              <a:ext uri="{FF2B5EF4-FFF2-40B4-BE49-F238E27FC236}">
                <a16:creationId xmlns:a16="http://schemas.microsoft.com/office/drawing/2014/main" id="{735BB839-2C0D-204C-B96A-908AD9464FDD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Rectangle 586">
            <a:extLst>
              <a:ext uri="{FF2B5EF4-FFF2-40B4-BE49-F238E27FC236}">
                <a16:creationId xmlns:a16="http://schemas.microsoft.com/office/drawing/2014/main" id="{A66C6B35-54F4-464D-B50F-7972DAB96CBB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7">
            <a:extLst>
              <a:ext uri="{FF2B5EF4-FFF2-40B4-BE49-F238E27FC236}">
                <a16:creationId xmlns:a16="http://schemas.microsoft.com/office/drawing/2014/main" id="{EC63329A-DAE9-724B-82A6-CE34A7F0C382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0" name="Straight Arrow Connector 588">
            <a:extLst>
              <a:ext uri="{FF2B5EF4-FFF2-40B4-BE49-F238E27FC236}">
                <a16:creationId xmlns:a16="http://schemas.microsoft.com/office/drawing/2014/main" id="{98F8D5CC-CA5E-BD46-9A2D-8DA7EDB76F8B}"/>
              </a:ext>
            </a:extLst>
          </p:cNvPr>
          <p:cNvCxnSpPr>
            <a:stCxn id="78" idx="0"/>
            <a:endCxn id="68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591">
            <a:extLst>
              <a:ext uri="{FF2B5EF4-FFF2-40B4-BE49-F238E27FC236}">
                <a16:creationId xmlns:a16="http://schemas.microsoft.com/office/drawing/2014/main" id="{5EA486D8-E6B8-BD4B-838F-215F3596C694}"/>
              </a:ext>
            </a:extLst>
          </p:cNvPr>
          <p:cNvCxnSpPr>
            <a:stCxn id="79" idx="0"/>
            <a:endCxn id="67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5">
            <a:extLst>
              <a:ext uri="{FF2B5EF4-FFF2-40B4-BE49-F238E27FC236}">
                <a16:creationId xmlns:a16="http://schemas.microsoft.com/office/drawing/2014/main" id="{B2699FEA-27FD-674B-BB04-DD0C9CEACB06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 dirty="0"/>
          </a:p>
        </p:txBody>
      </p:sp>
      <p:cxnSp>
        <p:nvCxnSpPr>
          <p:cNvPr id="83" name="Straight Arrow Connector 597">
            <a:extLst>
              <a:ext uri="{FF2B5EF4-FFF2-40B4-BE49-F238E27FC236}">
                <a16:creationId xmlns:a16="http://schemas.microsoft.com/office/drawing/2014/main" id="{7C6B3078-6946-1F45-B993-F43493A05597}"/>
              </a:ext>
            </a:extLst>
          </p:cNvPr>
          <p:cNvCxnSpPr>
            <a:endCxn id="77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01">
            <a:extLst>
              <a:ext uri="{FF2B5EF4-FFF2-40B4-BE49-F238E27FC236}">
                <a16:creationId xmlns:a16="http://schemas.microsoft.com/office/drawing/2014/main" id="{5D6EEC5F-E99E-CF49-BDC4-280A8CBF8015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5" name="Straight Connector 603">
            <a:extLst>
              <a:ext uri="{FF2B5EF4-FFF2-40B4-BE49-F238E27FC236}">
                <a16:creationId xmlns:a16="http://schemas.microsoft.com/office/drawing/2014/main" id="{789E3BCB-C687-3149-A9AA-B7A78726164D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05">
            <a:extLst>
              <a:ext uri="{FF2B5EF4-FFF2-40B4-BE49-F238E27FC236}">
                <a16:creationId xmlns:a16="http://schemas.microsoft.com/office/drawing/2014/main" id="{7B8AA52D-1B27-0C40-A0AE-3976D9265F1E}"/>
              </a:ext>
            </a:extLst>
          </p:cNvPr>
          <p:cNvCxnSpPr>
            <a:endCxn id="78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6">
            <a:extLst>
              <a:ext uri="{FF2B5EF4-FFF2-40B4-BE49-F238E27FC236}">
                <a16:creationId xmlns:a16="http://schemas.microsoft.com/office/drawing/2014/main" id="{E16188D6-FBB0-A74B-8843-60546CF69C5E}"/>
              </a:ext>
            </a:extLst>
          </p:cNvPr>
          <p:cNvCxnSpPr>
            <a:endCxn id="79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7">
            <a:extLst>
              <a:ext uri="{FF2B5EF4-FFF2-40B4-BE49-F238E27FC236}">
                <a16:creationId xmlns:a16="http://schemas.microsoft.com/office/drawing/2014/main" id="{F1C00B28-97B4-164B-BE84-67603C9706E6}"/>
              </a:ext>
            </a:extLst>
          </p:cNvPr>
          <p:cNvCxnSpPr>
            <a:endCxn id="8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10">
            <a:extLst>
              <a:ext uri="{FF2B5EF4-FFF2-40B4-BE49-F238E27FC236}">
                <a16:creationId xmlns:a16="http://schemas.microsoft.com/office/drawing/2014/main" id="{1524AB05-F7FF-7843-BA84-AE8C9BAAF337}"/>
              </a:ext>
            </a:extLst>
          </p:cNvPr>
          <p:cNvCxnSpPr>
            <a:endCxn id="60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622">
            <a:extLst>
              <a:ext uri="{FF2B5EF4-FFF2-40B4-BE49-F238E27FC236}">
                <a16:creationId xmlns:a16="http://schemas.microsoft.com/office/drawing/2014/main" id="{2A83FDC7-BBD4-2F4F-8CBF-69B8FEB88012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623">
            <a:extLst>
              <a:ext uri="{FF2B5EF4-FFF2-40B4-BE49-F238E27FC236}">
                <a16:creationId xmlns:a16="http://schemas.microsoft.com/office/drawing/2014/main" id="{7CB98795-3A1F-F94E-9B52-BA2075E9B040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624">
            <a:extLst>
              <a:ext uri="{FF2B5EF4-FFF2-40B4-BE49-F238E27FC236}">
                <a16:creationId xmlns:a16="http://schemas.microsoft.com/office/drawing/2014/main" id="{5AFA318C-37F1-2442-945E-A362B3B44D7A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590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EE552-7327-9147-91E5-14FB0539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typical DAG runtime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BB5C5-65BA-184B-A73F-B26F2A74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Rectangle 90">
            <a:extLst>
              <a:ext uri="{FF2B5EF4-FFF2-40B4-BE49-F238E27FC236}">
                <a16:creationId xmlns:a16="http://schemas.microsoft.com/office/drawing/2014/main" id="{D4C1AECF-11AF-7249-BCB7-F7B89E53BE9D}"/>
              </a:ext>
            </a:extLst>
          </p:cNvPr>
          <p:cNvSpPr/>
          <p:nvPr/>
        </p:nvSpPr>
        <p:spPr>
          <a:xfrm>
            <a:off x="452438" y="1137198"/>
            <a:ext cx="8382000" cy="89255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Job Manager 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(JM) consults name server (NS) to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discover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 available nodes, and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maintains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 job graph and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schedules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 vertices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C5604E9-F6C9-1C43-B0F3-9027A2B556F5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7" name="Freeform 234">
            <a:extLst>
              <a:ext uri="{FF2B5EF4-FFF2-40B4-BE49-F238E27FC236}">
                <a16:creationId xmlns:a16="http://schemas.microsoft.com/office/drawing/2014/main" id="{8AA14733-747D-0142-B186-AA3F608996E7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247">
            <a:extLst>
              <a:ext uri="{FF2B5EF4-FFF2-40B4-BE49-F238E27FC236}">
                <a16:creationId xmlns:a16="http://schemas.microsoft.com/office/drawing/2014/main" id="{7D42784C-0CBF-EC4F-938F-37613AE1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9" name="Rectangle 321">
            <a:extLst>
              <a:ext uri="{FF2B5EF4-FFF2-40B4-BE49-F238E27FC236}">
                <a16:creationId xmlns:a16="http://schemas.microsoft.com/office/drawing/2014/main" id="{ABFF7640-5F9D-9643-BBC4-594510089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10" name="Line 339">
            <a:extLst>
              <a:ext uri="{FF2B5EF4-FFF2-40B4-BE49-F238E27FC236}">
                <a16:creationId xmlns:a16="http://schemas.microsoft.com/office/drawing/2014/main" id="{12094E24-2090-E843-AF1C-F61CD1A8C6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40">
            <a:extLst>
              <a:ext uri="{FF2B5EF4-FFF2-40B4-BE49-F238E27FC236}">
                <a16:creationId xmlns:a16="http://schemas.microsoft.com/office/drawing/2014/main" id="{1E894466-6736-1F48-9078-0FB11BDB1B7E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2" name="Line 341">
            <a:extLst>
              <a:ext uri="{FF2B5EF4-FFF2-40B4-BE49-F238E27FC236}">
                <a16:creationId xmlns:a16="http://schemas.microsoft.com/office/drawing/2014/main" id="{5C0176FB-FAC9-AE42-A815-B369F0A67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342">
            <a:extLst>
              <a:ext uri="{FF2B5EF4-FFF2-40B4-BE49-F238E27FC236}">
                <a16:creationId xmlns:a16="http://schemas.microsoft.com/office/drawing/2014/main" id="{272E3C16-E8E8-C741-903A-27F5951999A3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4" name="Line 343">
            <a:extLst>
              <a:ext uri="{FF2B5EF4-FFF2-40B4-BE49-F238E27FC236}">
                <a16:creationId xmlns:a16="http://schemas.microsoft.com/office/drawing/2014/main" id="{7D418BA7-AFB5-7748-BE0E-3E6965DCA3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344">
            <a:extLst>
              <a:ext uri="{FF2B5EF4-FFF2-40B4-BE49-F238E27FC236}">
                <a16:creationId xmlns:a16="http://schemas.microsoft.com/office/drawing/2014/main" id="{D5F45158-CBA9-2340-B6A4-1A4D4192D358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6" name="Line 345">
            <a:extLst>
              <a:ext uri="{FF2B5EF4-FFF2-40B4-BE49-F238E27FC236}">
                <a16:creationId xmlns:a16="http://schemas.microsoft.com/office/drawing/2014/main" id="{BBB55AF5-E0C2-904D-A861-0C0925BE4C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346">
            <a:extLst>
              <a:ext uri="{FF2B5EF4-FFF2-40B4-BE49-F238E27FC236}">
                <a16:creationId xmlns:a16="http://schemas.microsoft.com/office/drawing/2014/main" id="{812265C4-C4B3-E14C-A7E4-D7750140B5EE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8" name="Line 347">
            <a:extLst>
              <a:ext uri="{FF2B5EF4-FFF2-40B4-BE49-F238E27FC236}">
                <a16:creationId xmlns:a16="http://schemas.microsoft.com/office/drawing/2014/main" id="{B54A7DED-7D06-1044-981F-C421EF306B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348">
            <a:extLst>
              <a:ext uri="{FF2B5EF4-FFF2-40B4-BE49-F238E27FC236}">
                <a16:creationId xmlns:a16="http://schemas.microsoft.com/office/drawing/2014/main" id="{97A8426E-CC61-9547-9845-11CE96C5AD87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0" name="Line 349">
            <a:extLst>
              <a:ext uri="{FF2B5EF4-FFF2-40B4-BE49-F238E27FC236}">
                <a16:creationId xmlns:a16="http://schemas.microsoft.com/office/drawing/2014/main" id="{0A43E76C-416B-3F4C-8231-38375380BC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350">
            <a:extLst>
              <a:ext uri="{FF2B5EF4-FFF2-40B4-BE49-F238E27FC236}">
                <a16:creationId xmlns:a16="http://schemas.microsoft.com/office/drawing/2014/main" id="{947CBF70-4A1F-5549-8455-B07CC28CE740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2" name="Line 351">
            <a:extLst>
              <a:ext uri="{FF2B5EF4-FFF2-40B4-BE49-F238E27FC236}">
                <a16:creationId xmlns:a16="http://schemas.microsoft.com/office/drawing/2014/main" id="{67E59C0D-3AB7-9D4F-8447-2B5F58D648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36058946-483A-934D-9F27-9E82BAF3CC5D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4" name="Line 353">
            <a:extLst>
              <a:ext uri="{FF2B5EF4-FFF2-40B4-BE49-F238E27FC236}">
                <a16:creationId xmlns:a16="http://schemas.microsoft.com/office/drawing/2014/main" id="{CAF1AC15-B1B9-3345-9636-06EC335AA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354">
            <a:extLst>
              <a:ext uri="{FF2B5EF4-FFF2-40B4-BE49-F238E27FC236}">
                <a16:creationId xmlns:a16="http://schemas.microsoft.com/office/drawing/2014/main" id="{D5B19B4E-4C3D-984F-9117-E9ACC6DB86B7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6" name="Line 355">
            <a:extLst>
              <a:ext uri="{FF2B5EF4-FFF2-40B4-BE49-F238E27FC236}">
                <a16:creationId xmlns:a16="http://schemas.microsoft.com/office/drawing/2014/main" id="{1DEF6FA6-1C3A-3949-B3F1-0E2A60F3F3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356">
            <a:extLst>
              <a:ext uri="{FF2B5EF4-FFF2-40B4-BE49-F238E27FC236}">
                <a16:creationId xmlns:a16="http://schemas.microsoft.com/office/drawing/2014/main" id="{74DCD8AD-8F11-4F4B-8DD3-8D3AEB6B7B9C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8" name="Line 357">
            <a:extLst>
              <a:ext uri="{FF2B5EF4-FFF2-40B4-BE49-F238E27FC236}">
                <a16:creationId xmlns:a16="http://schemas.microsoft.com/office/drawing/2014/main" id="{DA07F43C-6522-B045-9482-394F209A4E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358">
            <a:extLst>
              <a:ext uri="{FF2B5EF4-FFF2-40B4-BE49-F238E27FC236}">
                <a16:creationId xmlns:a16="http://schemas.microsoft.com/office/drawing/2014/main" id="{43A91C9E-EF94-AC4E-B3C7-05944CEA7508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0" name="Line 359">
            <a:extLst>
              <a:ext uri="{FF2B5EF4-FFF2-40B4-BE49-F238E27FC236}">
                <a16:creationId xmlns:a16="http://schemas.microsoft.com/office/drawing/2014/main" id="{D6750C6D-640D-1B44-9FE6-DCBFB71153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>
            <a:extLst>
              <a:ext uri="{FF2B5EF4-FFF2-40B4-BE49-F238E27FC236}">
                <a16:creationId xmlns:a16="http://schemas.microsoft.com/office/drawing/2014/main" id="{F6281ECC-8CFF-534B-B6B2-3D6FAB037983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2" name="Line 361">
            <a:extLst>
              <a:ext uri="{FF2B5EF4-FFF2-40B4-BE49-F238E27FC236}">
                <a16:creationId xmlns:a16="http://schemas.microsoft.com/office/drawing/2014/main" id="{7BBE844E-E989-2D44-9209-08DB9C7CA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62">
            <a:extLst>
              <a:ext uri="{FF2B5EF4-FFF2-40B4-BE49-F238E27FC236}">
                <a16:creationId xmlns:a16="http://schemas.microsoft.com/office/drawing/2014/main" id="{C2C42B41-30F8-E64B-9EA4-91A6A05566BC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4" name="Line 363">
            <a:extLst>
              <a:ext uri="{FF2B5EF4-FFF2-40B4-BE49-F238E27FC236}">
                <a16:creationId xmlns:a16="http://schemas.microsoft.com/office/drawing/2014/main" id="{1C7BBA3F-5593-C74F-B06B-7ED0F3FE56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64">
            <a:extLst>
              <a:ext uri="{FF2B5EF4-FFF2-40B4-BE49-F238E27FC236}">
                <a16:creationId xmlns:a16="http://schemas.microsoft.com/office/drawing/2014/main" id="{E5D5F34D-A666-C341-9506-2A32B1BB44C4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6" name="Line 365">
            <a:extLst>
              <a:ext uri="{FF2B5EF4-FFF2-40B4-BE49-F238E27FC236}">
                <a16:creationId xmlns:a16="http://schemas.microsoft.com/office/drawing/2014/main" id="{652EF287-9881-F84A-BC26-2EF0CF1D8E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66">
            <a:extLst>
              <a:ext uri="{FF2B5EF4-FFF2-40B4-BE49-F238E27FC236}">
                <a16:creationId xmlns:a16="http://schemas.microsoft.com/office/drawing/2014/main" id="{3B0E517C-6196-044D-8F2F-055090731D19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8" name="Line 367">
            <a:extLst>
              <a:ext uri="{FF2B5EF4-FFF2-40B4-BE49-F238E27FC236}">
                <a16:creationId xmlns:a16="http://schemas.microsoft.com/office/drawing/2014/main" id="{61E61F81-79DE-C446-A73C-E5E8A3B614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68">
            <a:extLst>
              <a:ext uri="{FF2B5EF4-FFF2-40B4-BE49-F238E27FC236}">
                <a16:creationId xmlns:a16="http://schemas.microsoft.com/office/drawing/2014/main" id="{BC524D33-3730-154D-9DC7-7AF5CE580551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0" name="Line 369">
            <a:extLst>
              <a:ext uri="{FF2B5EF4-FFF2-40B4-BE49-F238E27FC236}">
                <a16:creationId xmlns:a16="http://schemas.microsoft.com/office/drawing/2014/main" id="{A74465D3-42EE-714F-8757-72E80A1FF3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370">
            <a:extLst>
              <a:ext uri="{FF2B5EF4-FFF2-40B4-BE49-F238E27FC236}">
                <a16:creationId xmlns:a16="http://schemas.microsoft.com/office/drawing/2014/main" id="{AF27B31C-C1EE-CF49-AFA0-22F168CF3D35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2" name="Line 371">
            <a:extLst>
              <a:ext uri="{FF2B5EF4-FFF2-40B4-BE49-F238E27FC236}">
                <a16:creationId xmlns:a16="http://schemas.microsoft.com/office/drawing/2014/main" id="{F3289877-53DE-5F4A-811F-6FF95A33AF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372">
            <a:extLst>
              <a:ext uri="{FF2B5EF4-FFF2-40B4-BE49-F238E27FC236}">
                <a16:creationId xmlns:a16="http://schemas.microsoft.com/office/drawing/2014/main" id="{781F09E5-D085-AC44-898F-A48B5D49F6FA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4" name="Line 373">
            <a:extLst>
              <a:ext uri="{FF2B5EF4-FFF2-40B4-BE49-F238E27FC236}">
                <a16:creationId xmlns:a16="http://schemas.microsoft.com/office/drawing/2014/main" id="{F1D98FAA-EA2C-7D4D-8F23-11E94B425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374">
            <a:extLst>
              <a:ext uri="{FF2B5EF4-FFF2-40B4-BE49-F238E27FC236}">
                <a16:creationId xmlns:a16="http://schemas.microsoft.com/office/drawing/2014/main" id="{D2A97FD9-27B5-E04B-8DEE-5EC8F730D50A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5">
            <a:extLst>
              <a:ext uri="{FF2B5EF4-FFF2-40B4-BE49-F238E27FC236}">
                <a16:creationId xmlns:a16="http://schemas.microsoft.com/office/drawing/2014/main" id="{FC11F888-07B4-EA47-A3BD-6D9B87040922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6">
            <a:extLst>
              <a:ext uri="{FF2B5EF4-FFF2-40B4-BE49-F238E27FC236}">
                <a16:creationId xmlns:a16="http://schemas.microsoft.com/office/drawing/2014/main" id="{ABA9E80C-A93A-624E-8426-97E5B0C6BA49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7">
            <a:extLst>
              <a:ext uri="{FF2B5EF4-FFF2-40B4-BE49-F238E27FC236}">
                <a16:creationId xmlns:a16="http://schemas.microsoft.com/office/drawing/2014/main" id="{2F8F999E-66E0-3841-B3AE-5C3B756B68AB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8">
            <a:extLst>
              <a:ext uri="{FF2B5EF4-FFF2-40B4-BE49-F238E27FC236}">
                <a16:creationId xmlns:a16="http://schemas.microsoft.com/office/drawing/2014/main" id="{CC1D4A22-6CF2-C34E-86E5-B942B0683DD2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79">
            <a:extLst>
              <a:ext uri="{FF2B5EF4-FFF2-40B4-BE49-F238E27FC236}">
                <a16:creationId xmlns:a16="http://schemas.microsoft.com/office/drawing/2014/main" id="{9E21F83C-2FEA-5C47-BD2A-585B66C49B85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0">
            <a:extLst>
              <a:ext uri="{FF2B5EF4-FFF2-40B4-BE49-F238E27FC236}">
                <a16:creationId xmlns:a16="http://schemas.microsoft.com/office/drawing/2014/main" id="{8F13376C-AEBA-2B47-9F68-F635EEC18EE2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1">
            <a:extLst>
              <a:ext uri="{FF2B5EF4-FFF2-40B4-BE49-F238E27FC236}">
                <a16:creationId xmlns:a16="http://schemas.microsoft.com/office/drawing/2014/main" id="{22C5E4B7-7557-F941-95BE-3A2DAD677AB8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2">
            <a:extLst>
              <a:ext uri="{FF2B5EF4-FFF2-40B4-BE49-F238E27FC236}">
                <a16:creationId xmlns:a16="http://schemas.microsoft.com/office/drawing/2014/main" id="{33772275-1A70-FD4E-A3E6-244F3B486A31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3">
            <a:extLst>
              <a:ext uri="{FF2B5EF4-FFF2-40B4-BE49-F238E27FC236}">
                <a16:creationId xmlns:a16="http://schemas.microsoft.com/office/drawing/2014/main" id="{44A049CA-3982-5A47-886C-AB390CF7A3AF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4">
            <a:extLst>
              <a:ext uri="{FF2B5EF4-FFF2-40B4-BE49-F238E27FC236}">
                <a16:creationId xmlns:a16="http://schemas.microsoft.com/office/drawing/2014/main" id="{272A9910-5742-B14F-9A88-E99F97C5D2DE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5">
            <a:extLst>
              <a:ext uri="{FF2B5EF4-FFF2-40B4-BE49-F238E27FC236}">
                <a16:creationId xmlns:a16="http://schemas.microsoft.com/office/drawing/2014/main" id="{5CCEEB67-1BAB-B848-9EF2-B53FA1C60A02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6">
            <a:extLst>
              <a:ext uri="{FF2B5EF4-FFF2-40B4-BE49-F238E27FC236}">
                <a16:creationId xmlns:a16="http://schemas.microsoft.com/office/drawing/2014/main" id="{4FFEFA2F-42DB-1540-AB3C-56D40D167152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7">
            <a:extLst>
              <a:ext uri="{FF2B5EF4-FFF2-40B4-BE49-F238E27FC236}">
                <a16:creationId xmlns:a16="http://schemas.microsoft.com/office/drawing/2014/main" id="{A4D5F144-CA6C-4841-B6D9-DA855A0D58AD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8">
            <a:extLst>
              <a:ext uri="{FF2B5EF4-FFF2-40B4-BE49-F238E27FC236}">
                <a16:creationId xmlns:a16="http://schemas.microsoft.com/office/drawing/2014/main" id="{DA85DCD8-70E7-104F-967E-5ACEDE89150C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389">
            <a:extLst>
              <a:ext uri="{FF2B5EF4-FFF2-40B4-BE49-F238E27FC236}">
                <a16:creationId xmlns:a16="http://schemas.microsoft.com/office/drawing/2014/main" id="{40FCC70E-E029-F04A-970A-437813F149F3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3">
            <a:extLst>
              <a:ext uri="{FF2B5EF4-FFF2-40B4-BE49-F238E27FC236}">
                <a16:creationId xmlns:a16="http://schemas.microsoft.com/office/drawing/2014/main" id="{8EBA2447-04C2-B04E-B82F-A63D7BBC37A1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4">
            <a:extLst>
              <a:ext uri="{FF2B5EF4-FFF2-40B4-BE49-F238E27FC236}">
                <a16:creationId xmlns:a16="http://schemas.microsoft.com/office/drawing/2014/main" id="{25B68300-697A-4941-A46C-3A70EB4768A0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5">
            <a:extLst>
              <a:ext uri="{FF2B5EF4-FFF2-40B4-BE49-F238E27FC236}">
                <a16:creationId xmlns:a16="http://schemas.microsoft.com/office/drawing/2014/main" id="{03855651-D109-C34F-BE85-3FADC4390F3A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Freeform 786">
            <a:extLst>
              <a:ext uri="{FF2B5EF4-FFF2-40B4-BE49-F238E27FC236}">
                <a16:creationId xmlns:a16="http://schemas.microsoft.com/office/drawing/2014/main" id="{E0D615A3-F896-A14A-9B47-CDBDE5F47E28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Rectangle 787">
            <a:extLst>
              <a:ext uri="{FF2B5EF4-FFF2-40B4-BE49-F238E27FC236}">
                <a16:creationId xmlns:a16="http://schemas.microsoft.com/office/drawing/2014/main" id="{B51E52B3-A4B4-5743-992E-567C2498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Freeform 788">
            <a:extLst>
              <a:ext uri="{FF2B5EF4-FFF2-40B4-BE49-F238E27FC236}">
                <a16:creationId xmlns:a16="http://schemas.microsoft.com/office/drawing/2014/main" id="{265DB779-60DD-A546-8C33-06E600578652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7" name="Rectangle 563">
            <a:extLst>
              <a:ext uri="{FF2B5EF4-FFF2-40B4-BE49-F238E27FC236}">
                <a16:creationId xmlns:a16="http://schemas.microsoft.com/office/drawing/2014/main" id="{47F9CD07-AEF3-6846-8E72-64AF02EF83A2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Flowchart: Connector 564">
            <a:extLst>
              <a:ext uri="{FF2B5EF4-FFF2-40B4-BE49-F238E27FC236}">
                <a16:creationId xmlns:a16="http://schemas.microsoft.com/office/drawing/2014/main" id="{CEC5C2D0-415C-374B-949C-87F10BB133B9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5">
            <a:extLst>
              <a:ext uri="{FF2B5EF4-FFF2-40B4-BE49-F238E27FC236}">
                <a16:creationId xmlns:a16="http://schemas.microsoft.com/office/drawing/2014/main" id="{69ADC33F-6AD4-1148-A350-C4B6FDA43824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0" name="Flowchart: Connector 566">
            <a:extLst>
              <a:ext uri="{FF2B5EF4-FFF2-40B4-BE49-F238E27FC236}">
                <a16:creationId xmlns:a16="http://schemas.microsoft.com/office/drawing/2014/main" id="{A15AE116-C0BB-CF4F-BADC-99888F5032A8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1" name="Straight Arrow Connector 567">
            <a:extLst>
              <a:ext uri="{FF2B5EF4-FFF2-40B4-BE49-F238E27FC236}">
                <a16:creationId xmlns:a16="http://schemas.microsoft.com/office/drawing/2014/main" id="{65EC5E50-BBE3-C648-9571-B5DEED59C3EF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69">
            <a:extLst>
              <a:ext uri="{FF2B5EF4-FFF2-40B4-BE49-F238E27FC236}">
                <a16:creationId xmlns:a16="http://schemas.microsoft.com/office/drawing/2014/main" id="{301DDCD4-3D0B-FA44-94D2-03C4698F475D}"/>
              </a:ext>
            </a:extLst>
          </p:cNvPr>
          <p:cNvCxnSpPr>
            <a:stCxn id="68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2">
            <a:extLst>
              <a:ext uri="{FF2B5EF4-FFF2-40B4-BE49-F238E27FC236}">
                <a16:creationId xmlns:a16="http://schemas.microsoft.com/office/drawing/2014/main" id="{D34237EC-F004-8146-9AD0-6A52846C99FE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4">
            <a:extLst>
              <a:ext uri="{FF2B5EF4-FFF2-40B4-BE49-F238E27FC236}">
                <a16:creationId xmlns:a16="http://schemas.microsoft.com/office/drawing/2014/main" id="{889E59F2-9D31-784E-812E-8EDFD3C620DB}"/>
              </a:ext>
            </a:extLst>
          </p:cNvPr>
          <p:cNvCxnSpPr>
            <a:stCxn id="69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7">
            <a:extLst>
              <a:ext uri="{FF2B5EF4-FFF2-40B4-BE49-F238E27FC236}">
                <a16:creationId xmlns:a16="http://schemas.microsoft.com/office/drawing/2014/main" id="{7A48BF18-27F2-8447-BA41-2CC8ACF213A9}"/>
              </a:ext>
            </a:extLst>
          </p:cNvPr>
          <p:cNvCxnSpPr>
            <a:stCxn id="70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79">
            <a:extLst>
              <a:ext uri="{FF2B5EF4-FFF2-40B4-BE49-F238E27FC236}">
                <a16:creationId xmlns:a16="http://schemas.microsoft.com/office/drawing/2014/main" id="{F8B74665-9238-0A40-9A07-8C4045C66E47}"/>
              </a:ext>
            </a:extLst>
          </p:cNvPr>
          <p:cNvCxnSpPr>
            <a:stCxn id="70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81">
            <a:extLst>
              <a:ext uri="{FF2B5EF4-FFF2-40B4-BE49-F238E27FC236}">
                <a16:creationId xmlns:a16="http://schemas.microsoft.com/office/drawing/2014/main" id="{CCEC8F94-36CF-2F44-9E49-FA803C61D766}"/>
              </a:ext>
            </a:extLst>
          </p:cNvPr>
          <p:cNvCxnSpPr>
            <a:stCxn id="78" idx="0"/>
            <a:endCxn id="70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83">
            <a:extLst>
              <a:ext uri="{FF2B5EF4-FFF2-40B4-BE49-F238E27FC236}">
                <a16:creationId xmlns:a16="http://schemas.microsoft.com/office/drawing/2014/main" id="{AD7AB132-F0E8-5741-A16F-A97D3810C965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6">
            <a:extLst>
              <a:ext uri="{FF2B5EF4-FFF2-40B4-BE49-F238E27FC236}">
                <a16:creationId xmlns:a16="http://schemas.microsoft.com/office/drawing/2014/main" id="{2310A036-9E1A-9C43-9154-4DB12F3A855D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80" name="Rectangle 587">
            <a:extLst>
              <a:ext uri="{FF2B5EF4-FFF2-40B4-BE49-F238E27FC236}">
                <a16:creationId xmlns:a16="http://schemas.microsoft.com/office/drawing/2014/main" id="{249248E2-22D3-7845-804B-3E5699EC0AED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1" name="Straight Arrow Connector 588">
            <a:extLst>
              <a:ext uri="{FF2B5EF4-FFF2-40B4-BE49-F238E27FC236}">
                <a16:creationId xmlns:a16="http://schemas.microsoft.com/office/drawing/2014/main" id="{C2DB5E06-5B58-C246-9EC3-45D77410DC4A}"/>
              </a:ext>
            </a:extLst>
          </p:cNvPr>
          <p:cNvCxnSpPr>
            <a:stCxn id="79" idx="0"/>
            <a:endCxn id="69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591">
            <a:extLst>
              <a:ext uri="{FF2B5EF4-FFF2-40B4-BE49-F238E27FC236}">
                <a16:creationId xmlns:a16="http://schemas.microsoft.com/office/drawing/2014/main" id="{D5332342-5F5B-0447-8A64-796CE8388DDD}"/>
              </a:ext>
            </a:extLst>
          </p:cNvPr>
          <p:cNvCxnSpPr>
            <a:stCxn id="80" idx="0"/>
            <a:endCxn id="68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595">
            <a:extLst>
              <a:ext uri="{FF2B5EF4-FFF2-40B4-BE49-F238E27FC236}">
                <a16:creationId xmlns:a16="http://schemas.microsoft.com/office/drawing/2014/main" id="{34C1E00F-A1F3-4249-83C6-3DFCC27878A5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 dirty="0"/>
          </a:p>
        </p:txBody>
      </p:sp>
      <p:cxnSp>
        <p:nvCxnSpPr>
          <p:cNvPr id="84" name="Straight Arrow Connector 597">
            <a:extLst>
              <a:ext uri="{FF2B5EF4-FFF2-40B4-BE49-F238E27FC236}">
                <a16:creationId xmlns:a16="http://schemas.microsoft.com/office/drawing/2014/main" id="{F168EBDD-D759-B648-A4AB-EDE567ADC1ED}"/>
              </a:ext>
            </a:extLst>
          </p:cNvPr>
          <p:cNvCxnSpPr>
            <a:endCxn id="78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601">
            <a:extLst>
              <a:ext uri="{FF2B5EF4-FFF2-40B4-BE49-F238E27FC236}">
                <a16:creationId xmlns:a16="http://schemas.microsoft.com/office/drawing/2014/main" id="{7402AD8C-BE16-9441-9EFF-B85CA02DB402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6" name="Straight Connector 603">
            <a:extLst>
              <a:ext uri="{FF2B5EF4-FFF2-40B4-BE49-F238E27FC236}">
                <a16:creationId xmlns:a16="http://schemas.microsoft.com/office/drawing/2014/main" id="{9189913C-8728-014A-B8C7-5C78986E56FA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5">
            <a:extLst>
              <a:ext uri="{FF2B5EF4-FFF2-40B4-BE49-F238E27FC236}">
                <a16:creationId xmlns:a16="http://schemas.microsoft.com/office/drawing/2014/main" id="{A824FB32-C871-534C-A1FD-6105A2BBBFF3}"/>
              </a:ext>
            </a:extLst>
          </p:cNvPr>
          <p:cNvCxnSpPr>
            <a:endCxn id="79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6">
            <a:extLst>
              <a:ext uri="{FF2B5EF4-FFF2-40B4-BE49-F238E27FC236}">
                <a16:creationId xmlns:a16="http://schemas.microsoft.com/office/drawing/2014/main" id="{858F45F3-A662-E34D-B3E6-00B797BBA463}"/>
              </a:ext>
            </a:extLst>
          </p:cNvPr>
          <p:cNvCxnSpPr>
            <a:endCxn id="80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07">
            <a:extLst>
              <a:ext uri="{FF2B5EF4-FFF2-40B4-BE49-F238E27FC236}">
                <a16:creationId xmlns:a16="http://schemas.microsoft.com/office/drawing/2014/main" id="{B21ED247-B3A3-8744-9C26-0DE9976A255F}"/>
              </a:ext>
            </a:extLst>
          </p:cNvPr>
          <p:cNvCxnSpPr>
            <a:endCxn id="9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0">
            <a:extLst>
              <a:ext uri="{FF2B5EF4-FFF2-40B4-BE49-F238E27FC236}">
                <a16:creationId xmlns:a16="http://schemas.microsoft.com/office/drawing/2014/main" id="{6DD66F95-3647-DE4C-9C92-1BDED0A1EC01}"/>
              </a:ext>
            </a:extLst>
          </p:cNvPr>
          <p:cNvCxnSpPr>
            <a:endCxn id="61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622">
            <a:extLst>
              <a:ext uri="{FF2B5EF4-FFF2-40B4-BE49-F238E27FC236}">
                <a16:creationId xmlns:a16="http://schemas.microsoft.com/office/drawing/2014/main" id="{748B0636-78B1-984A-848B-BB97FF020DEB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623">
            <a:extLst>
              <a:ext uri="{FF2B5EF4-FFF2-40B4-BE49-F238E27FC236}">
                <a16:creationId xmlns:a16="http://schemas.microsoft.com/office/drawing/2014/main" id="{F8546CD6-7DE6-3549-A1A6-161420F0ADF3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ectangle 624">
            <a:extLst>
              <a:ext uri="{FF2B5EF4-FFF2-40B4-BE49-F238E27FC236}">
                <a16:creationId xmlns:a16="http://schemas.microsoft.com/office/drawing/2014/main" id="{36A24D74-7DD3-0249-B395-D1EE4522EA8D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81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BD85F-F7B5-0A4C-8394-28C1AD6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typical DAG runtime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E0AFE-DD4C-E746-AA1F-E87AA297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Rectangle 90">
            <a:extLst>
              <a:ext uri="{FF2B5EF4-FFF2-40B4-BE49-F238E27FC236}">
                <a16:creationId xmlns:a16="http://schemas.microsoft.com/office/drawing/2014/main" id="{5A01DF40-4EC8-F54B-9C27-76780C2D4E35}"/>
              </a:ext>
            </a:extLst>
          </p:cNvPr>
          <p:cNvSpPr/>
          <p:nvPr/>
        </p:nvSpPr>
        <p:spPr>
          <a:xfrm>
            <a:off x="1635613" y="1141677"/>
            <a:ext cx="5872774" cy="52322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Daemon process </a:t>
            </a:r>
            <a:r>
              <a:rPr lang="en-US" altLang="zh-CN" dirty="0">
                <a:latin typeface="Candara" pitchFamily="34" charset="0"/>
                <a:ea typeface="Verdana" pitchFamily="34" charset="0"/>
                <a:cs typeface="Verdana" pitchFamily="34" charset="0"/>
              </a:rPr>
              <a:t>(D) executes vertices</a:t>
            </a:r>
          </a:p>
        </p:txBody>
      </p:sp>
      <p:sp>
        <p:nvSpPr>
          <p:cNvPr id="6" name="Freeform 234">
            <a:extLst>
              <a:ext uri="{FF2B5EF4-FFF2-40B4-BE49-F238E27FC236}">
                <a16:creationId xmlns:a16="http://schemas.microsoft.com/office/drawing/2014/main" id="{3C02D847-F5AB-2846-94B5-ADE9688C2206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7" name="Rectangle 247">
            <a:extLst>
              <a:ext uri="{FF2B5EF4-FFF2-40B4-BE49-F238E27FC236}">
                <a16:creationId xmlns:a16="http://schemas.microsoft.com/office/drawing/2014/main" id="{CD5C41B5-DAD3-4146-80DF-06238AC0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321">
            <a:extLst>
              <a:ext uri="{FF2B5EF4-FFF2-40B4-BE49-F238E27FC236}">
                <a16:creationId xmlns:a16="http://schemas.microsoft.com/office/drawing/2014/main" id="{9FDFFF17-8BA9-9348-87FF-378CF7CE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9" name="Line 339">
            <a:extLst>
              <a:ext uri="{FF2B5EF4-FFF2-40B4-BE49-F238E27FC236}">
                <a16:creationId xmlns:a16="http://schemas.microsoft.com/office/drawing/2014/main" id="{84ADEB71-1589-8C44-8990-D450272F24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40">
            <a:extLst>
              <a:ext uri="{FF2B5EF4-FFF2-40B4-BE49-F238E27FC236}">
                <a16:creationId xmlns:a16="http://schemas.microsoft.com/office/drawing/2014/main" id="{7ACA79C2-83CE-8043-A7E7-D3E860B7AB7B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1" name="Line 341">
            <a:extLst>
              <a:ext uri="{FF2B5EF4-FFF2-40B4-BE49-F238E27FC236}">
                <a16:creationId xmlns:a16="http://schemas.microsoft.com/office/drawing/2014/main" id="{D3E0DA02-B6A6-C840-B58C-D9DB354D9B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42">
            <a:extLst>
              <a:ext uri="{FF2B5EF4-FFF2-40B4-BE49-F238E27FC236}">
                <a16:creationId xmlns:a16="http://schemas.microsoft.com/office/drawing/2014/main" id="{51FD3FE7-ADDF-BE49-87CF-ED2A7CF01B04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3" name="Line 343">
            <a:extLst>
              <a:ext uri="{FF2B5EF4-FFF2-40B4-BE49-F238E27FC236}">
                <a16:creationId xmlns:a16="http://schemas.microsoft.com/office/drawing/2014/main" id="{85CE670D-B93C-0446-BBAB-50DD63D75F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344">
            <a:extLst>
              <a:ext uri="{FF2B5EF4-FFF2-40B4-BE49-F238E27FC236}">
                <a16:creationId xmlns:a16="http://schemas.microsoft.com/office/drawing/2014/main" id="{0761EA73-CBFD-2940-9FA1-CC3FEF41546F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5" name="Line 345">
            <a:extLst>
              <a:ext uri="{FF2B5EF4-FFF2-40B4-BE49-F238E27FC236}">
                <a16:creationId xmlns:a16="http://schemas.microsoft.com/office/drawing/2014/main" id="{ED2E17AE-19B1-9E4F-B012-519992440B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46">
            <a:extLst>
              <a:ext uri="{FF2B5EF4-FFF2-40B4-BE49-F238E27FC236}">
                <a16:creationId xmlns:a16="http://schemas.microsoft.com/office/drawing/2014/main" id="{DE812F91-496F-254C-8197-A9A3286312C1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7" name="Line 347">
            <a:extLst>
              <a:ext uri="{FF2B5EF4-FFF2-40B4-BE49-F238E27FC236}">
                <a16:creationId xmlns:a16="http://schemas.microsoft.com/office/drawing/2014/main" id="{427D78D6-B160-4A46-8B66-57F199546C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348">
            <a:extLst>
              <a:ext uri="{FF2B5EF4-FFF2-40B4-BE49-F238E27FC236}">
                <a16:creationId xmlns:a16="http://schemas.microsoft.com/office/drawing/2014/main" id="{59697D31-FD95-6044-8C30-EBE25D84584C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9" name="Line 349">
            <a:extLst>
              <a:ext uri="{FF2B5EF4-FFF2-40B4-BE49-F238E27FC236}">
                <a16:creationId xmlns:a16="http://schemas.microsoft.com/office/drawing/2014/main" id="{2450555A-6AD2-B040-B398-0AA77841A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50">
            <a:extLst>
              <a:ext uri="{FF2B5EF4-FFF2-40B4-BE49-F238E27FC236}">
                <a16:creationId xmlns:a16="http://schemas.microsoft.com/office/drawing/2014/main" id="{9A57F832-AA5F-6F4E-A5AC-15C98411010F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1" name="Line 351">
            <a:extLst>
              <a:ext uri="{FF2B5EF4-FFF2-40B4-BE49-F238E27FC236}">
                <a16:creationId xmlns:a16="http://schemas.microsoft.com/office/drawing/2014/main" id="{4817AA12-5E3A-8E4C-92E1-817B085BFB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52">
            <a:extLst>
              <a:ext uri="{FF2B5EF4-FFF2-40B4-BE49-F238E27FC236}">
                <a16:creationId xmlns:a16="http://schemas.microsoft.com/office/drawing/2014/main" id="{EF0FBA92-CBD2-AD49-9B22-171D9354709A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3" name="Line 353">
            <a:extLst>
              <a:ext uri="{FF2B5EF4-FFF2-40B4-BE49-F238E27FC236}">
                <a16:creationId xmlns:a16="http://schemas.microsoft.com/office/drawing/2014/main" id="{C6F52F36-0B4A-8D44-86FD-8A52A76ED2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354">
            <a:extLst>
              <a:ext uri="{FF2B5EF4-FFF2-40B4-BE49-F238E27FC236}">
                <a16:creationId xmlns:a16="http://schemas.microsoft.com/office/drawing/2014/main" id="{D4F17BF7-4C99-4241-863C-383A0282DC49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5" name="Line 355">
            <a:extLst>
              <a:ext uri="{FF2B5EF4-FFF2-40B4-BE49-F238E27FC236}">
                <a16:creationId xmlns:a16="http://schemas.microsoft.com/office/drawing/2014/main" id="{E1F3A43F-B6EE-7F44-9FE1-E989CF36FD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56">
            <a:extLst>
              <a:ext uri="{FF2B5EF4-FFF2-40B4-BE49-F238E27FC236}">
                <a16:creationId xmlns:a16="http://schemas.microsoft.com/office/drawing/2014/main" id="{74B0AF0F-CB28-8D4C-BB17-6C0029CC9828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7" name="Line 357">
            <a:extLst>
              <a:ext uri="{FF2B5EF4-FFF2-40B4-BE49-F238E27FC236}">
                <a16:creationId xmlns:a16="http://schemas.microsoft.com/office/drawing/2014/main" id="{DB314F0B-1CBB-DA44-A994-484C52CAD8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58">
            <a:extLst>
              <a:ext uri="{FF2B5EF4-FFF2-40B4-BE49-F238E27FC236}">
                <a16:creationId xmlns:a16="http://schemas.microsoft.com/office/drawing/2014/main" id="{E65224C8-0DC0-9247-B030-AF5C26802E82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9" name="Line 359">
            <a:extLst>
              <a:ext uri="{FF2B5EF4-FFF2-40B4-BE49-F238E27FC236}">
                <a16:creationId xmlns:a16="http://schemas.microsoft.com/office/drawing/2014/main" id="{09A2A8BE-454F-414E-B642-95808FBC63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60">
            <a:extLst>
              <a:ext uri="{FF2B5EF4-FFF2-40B4-BE49-F238E27FC236}">
                <a16:creationId xmlns:a16="http://schemas.microsoft.com/office/drawing/2014/main" id="{C32BCB0F-16FB-6A44-B54B-0F8A54763412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1" name="Line 361">
            <a:extLst>
              <a:ext uri="{FF2B5EF4-FFF2-40B4-BE49-F238E27FC236}">
                <a16:creationId xmlns:a16="http://schemas.microsoft.com/office/drawing/2014/main" id="{ACAFF2E4-CA31-5549-972A-16B792947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62">
            <a:extLst>
              <a:ext uri="{FF2B5EF4-FFF2-40B4-BE49-F238E27FC236}">
                <a16:creationId xmlns:a16="http://schemas.microsoft.com/office/drawing/2014/main" id="{AEDD9826-1F3B-EB4B-89B9-4E85DCDFF041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3" name="Line 363">
            <a:extLst>
              <a:ext uri="{FF2B5EF4-FFF2-40B4-BE49-F238E27FC236}">
                <a16:creationId xmlns:a16="http://schemas.microsoft.com/office/drawing/2014/main" id="{D236774E-2F60-404F-8149-9EAA2922AF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64">
            <a:extLst>
              <a:ext uri="{FF2B5EF4-FFF2-40B4-BE49-F238E27FC236}">
                <a16:creationId xmlns:a16="http://schemas.microsoft.com/office/drawing/2014/main" id="{A169FEEA-B538-D049-B87A-8B5C57CE72E3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5" name="Line 365">
            <a:extLst>
              <a:ext uri="{FF2B5EF4-FFF2-40B4-BE49-F238E27FC236}">
                <a16:creationId xmlns:a16="http://schemas.microsoft.com/office/drawing/2014/main" id="{BF99DFF6-2738-114A-8EE0-ED28DFE1FC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66">
            <a:extLst>
              <a:ext uri="{FF2B5EF4-FFF2-40B4-BE49-F238E27FC236}">
                <a16:creationId xmlns:a16="http://schemas.microsoft.com/office/drawing/2014/main" id="{AB4E1286-E433-0D4F-80F2-8F8C366A26BD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7" name="Line 367">
            <a:extLst>
              <a:ext uri="{FF2B5EF4-FFF2-40B4-BE49-F238E27FC236}">
                <a16:creationId xmlns:a16="http://schemas.microsoft.com/office/drawing/2014/main" id="{0F448268-9843-2545-85D5-22C884ACE2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68">
            <a:extLst>
              <a:ext uri="{FF2B5EF4-FFF2-40B4-BE49-F238E27FC236}">
                <a16:creationId xmlns:a16="http://schemas.microsoft.com/office/drawing/2014/main" id="{6EDF103D-E670-EE40-B562-569FA3BAD7A3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9" name="Line 369">
            <a:extLst>
              <a:ext uri="{FF2B5EF4-FFF2-40B4-BE49-F238E27FC236}">
                <a16:creationId xmlns:a16="http://schemas.microsoft.com/office/drawing/2014/main" id="{B4AC7957-8EEC-6D40-908C-2C6769AEB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70">
            <a:extLst>
              <a:ext uri="{FF2B5EF4-FFF2-40B4-BE49-F238E27FC236}">
                <a16:creationId xmlns:a16="http://schemas.microsoft.com/office/drawing/2014/main" id="{5F1FB7F1-F9CA-ED41-8F6D-582AE8B9A978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1" name="Line 371">
            <a:extLst>
              <a:ext uri="{FF2B5EF4-FFF2-40B4-BE49-F238E27FC236}">
                <a16:creationId xmlns:a16="http://schemas.microsoft.com/office/drawing/2014/main" id="{35BFF93E-5440-2A43-AB38-D5347D1430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372">
            <a:extLst>
              <a:ext uri="{FF2B5EF4-FFF2-40B4-BE49-F238E27FC236}">
                <a16:creationId xmlns:a16="http://schemas.microsoft.com/office/drawing/2014/main" id="{73FDC007-DDC2-B049-8132-BDF9B7060BC4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3" name="Line 373">
            <a:extLst>
              <a:ext uri="{FF2B5EF4-FFF2-40B4-BE49-F238E27FC236}">
                <a16:creationId xmlns:a16="http://schemas.microsoft.com/office/drawing/2014/main" id="{1046DD53-6F25-7248-A81F-6CD58CC39C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374">
            <a:extLst>
              <a:ext uri="{FF2B5EF4-FFF2-40B4-BE49-F238E27FC236}">
                <a16:creationId xmlns:a16="http://schemas.microsoft.com/office/drawing/2014/main" id="{CDDC4B2E-6B66-7641-8C5F-3A3F01CFFD71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5" name="Freeform 375">
            <a:extLst>
              <a:ext uri="{FF2B5EF4-FFF2-40B4-BE49-F238E27FC236}">
                <a16:creationId xmlns:a16="http://schemas.microsoft.com/office/drawing/2014/main" id="{0FDB5930-B154-D444-8B20-2DFBC961635D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6">
            <a:extLst>
              <a:ext uri="{FF2B5EF4-FFF2-40B4-BE49-F238E27FC236}">
                <a16:creationId xmlns:a16="http://schemas.microsoft.com/office/drawing/2014/main" id="{11763E97-4C62-DD41-AC43-4DB5D36A726C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7">
            <a:extLst>
              <a:ext uri="{FF2B5EF4-FFF2-40B4-BE49-F238E27FC236}">
                <a16:creationId xmlns:a16="http://schemas.microsoft.com/office/drawing/2014/main" id="{9BD23E18-73DC-4545-A983-18ADB5EF282F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8">
            <a:extLst>
              <a:ext uri="{FF2B5EF4-FFF2-40B4-BE49-F238E27FC236}">
                <a16:creationId xmlns:a16="http://schemas.microsoft.com/office/drawing/2014/main" id="{B921D9AB-2914-164D-8A0F-D8F1498A4D1B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9">
            <a:extLst>
              <a:ext uri="{FF2B5EF4-FFF2-40B4-BE49-F238E27FC236}">
                <a16:creationId xmlns:a16="http://schemas.microsoft.com/office/drawing/2014/main" id="{257F98C4-CA33-6549-86D8-09D43415030A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80">
            <a:extLst>
              <a:ext uri="{FF2B5EF4-FFF2-40B4-BE49-F238E27FC236}">
                <a16:creationId xmlns:a16="http://schemas.microsoft.com/office/drawing/2014/main" id="{B4D5E1AE-737E-974D-92EC-A4201CAB565B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1">
            <a:extLst>
              <a:ext uri="{FF2B5EF4-FFF2-40B4-BE49-F238E27FC236}">
                <a16:creationId xmlns:a16="http://schemas.microsoft.com/office/drawing/2014/main" id="{308B04F1-F3CE-684D-B434-5CCE16584080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2">
            <a:extLst>
              <a:ext uri="{FF2B5EF4-FFF2-40B4-BE49-F238E27FC236}">
                <a16:creationId xmlns:a16="http://schemas.microsoft.com/office/drawing/2014/main" id="{067E2AA9-0844-174E-86BE-636AE661C1BB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3">
            <a:extLst>
              <a:ext uri="{FF2B5EF4-FFF2-40B4-BE49-F238E27FC236}">
                <a16:creationId xmlns:a16="http://schemas.microsoft.com/office/drawing/2014/main" id="{F9466BA4-A05B-9A41-9720-8F3593A071F9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4">
            <a:extLst>
              <a:ext uri="{FF2B5EF4-FFF2-40B4-BE49-F238E27FC236}">
                <a16:creationId xmlns:a16="http://schemas.microsoft.com/office/drawing/2014/main" id="{7230C3F8-1B82-EC44-A9F4-5D47D806E613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5">
            <a:extLst>
              <a:ext uri="{FF2B5EF4-FFF2-40B4-BE49-F238E27FC236}">
                <a16:creationId xmlns:a16="http://schemas.microsoft.com/office/drawing/2014/main" id="{23E4323E-D246-7C42-B07C-683A2C61EB23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6">
            <a:extLst>
              <a:ext uri="{FF2B5EF4-FFF2-40B4-BE49-F238E27FC236}">
                <a16:creationId xmlns:a16="http://schemas.microsoft.com/office/drawing/2014/main" id="{B934ECE9-A74F-FB4F-947B-F97D4DF7D9F6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7">
            <a:extLst>
              <a:ext uri="{FF2B5EF4-FFF2-40B4-BE49-F238E27FC236}">
                <a16:creationId xmlns:a16="http://schemas.microsoft.com/office/drawing/2014/main" id="{8896C619-3F5F-1D4F-9F67-9EAE21B1AF6E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8">
            <a:extLst>
              <a:ext uri="{FF2B5EF4-FFF2-40B4-BE49-F238E27FC236}">
                <a16:creationId xmlns:a16="http://schemas.microsoft.com/office/drawing/2014/main" id="{C4B8226A-18AD-1A4D-8D56-A0CD79B84583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9">
            <a:extLst>
              <a:ext uri="{FF2B5EF4-FFF2-40B4-BE49-F238E27FC236}">
                <a16:creationId xmlns:a16="http://schemas.microsoft.com/office/drawing/2014/main" id="{519A0006-321B-E54F-944C-45C899454AB8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783">
            <a:extLst>
              <a:ext uri="{FF2B5EF4-FFF2-40B4-BE49-F238E27FC236}">
                <a16:creationId xmlns:a16="http://schemas.microsoft.com/office/drawing/2014/main" id="{25ABE7E1-9601-0C47-BA69-EC852864C3C2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4">
            <a:extLst>
              <a:ext uri="{FF2B5EF4-FFF2-40B4-BE49-F238E27FC236}">
                <a16:creationId xmlns:a16="http://schemas.microsoft.com/office/drawing/2014/main" id="{91972DBD-1D44-9C4B-8A8F-82A5901DE446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5">
            <a:extLst>
              <a:ext uri="{FF2B5EF4-FFF2-40B4-BE49-F238E27FC236}">
                <a16:creationId xmlns:a16="http://schemas.microsoft.com/office/drawing/2014/main" id="{23D8FE7F-F1EB-2941-B5EA-B0724AD57DC7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6">
            <a:extLst>
              <a:ext uri="{FF2B5EF4-FFF2-40B4-BE49-F238E27FC236}">
                <a16:creationId xmlns:a16="http://schemas.microsoft.com/office/drawing/2014/main" id="{AC5C4E82-7638-EB44-AD8A-F3BCD471A7CF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Rectangle 787">
            <a:extLst>
              <a:ext uri="{FF2B5EF4-FFF2-40B4-BE49-F238E27FC236}">
                <a16:creationId xmlns:a16="http://schemas.microsoft.com/office/drawing/2014/main" id="{865AFDAD-9E29-8C42-8BA9-B5565ACD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Freeform 788">
            <a:extLst>
              <a:ext uri="{FF2B5EF4-FFF2-40B4-BE49-F238E27FC236}">
                <a16:creationId xmlns:a16="http://schemas.microsoft.com/office/drawing/2014/main" id="{2BE3FDE4-323A-BE43-9EB0-CB16047A8514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Rectangle 563">
            <a:extLst>
              <a:ext uri="{FF2B5EF4-FFF2-40B4-BE49-F238E27FC236}">
                <a16:creationId xmlns:a16="http://schemas.microsoft.com/office/drawing/2014/main" id="{C130DB71-DCEC-EF4C-855B-E80E8A5BA849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Flowchart: Connector 564">
            <a:extLst>
              <a:ext uri="{FF2B5EF4-FFF2-40B4-BE49-F238E27FC236}">
                <a16:creationId xmlns:a16="http://schemas.microsoft.com/office/drawing/2014/main" id="{569E2FC6-839E-6D45-8486-ED03A4713F71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8" name="Flowchart: Connector 565">
            <a:extLst>
              <a:ext uri="{FF2B5EF4-FFF2-40B4-BE49-F238E27FC236}">
                <a16:creationId xmlns:a16="http://schemas.microsoft.com/office/drawing/2014/main" id="{DAE6FB4A-C48D-9946-B1AC-75C2FF93AAA6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6">
            <a:extLst>
              <a:ext uri="{FF2B5EF4-FFF2-40B4-BE49-F238E27FC236}">
                <a16:creationId xmlns:a16="http://schemas.microsoft.com/office/drawing/2014/main" id="{B03BE913-DFA0-3348-B1C8-7DF8725BAA51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567">
            <a:extLst>
              <a:ext uri="{FF2B5EF4-FFF2-40B4-BE49-F238E27FC236}">
                <a16:creationId xmlns:a16="http://schemas.microsoft.com/office/drawing/2014/main" id="{1DC9273E-3255-3747-909A-9C38053F509C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69">
            <a:extLst>
              <a:ext uri="{FF2B5EF4-FFF2-40B4-BE49-F238E27FC236}">
                <a16:creationId xmlns:a16="http://schemas.microsoft.com/office/drawing/2014/main" id="{4CF8FCF7-4B0F-D344-AD7D-57627AD24F6A}"/>
              </a:ext>
            </a:extLst>
          </p:cNvPr>
          <p:cNvCxnSpPr>
            <a:stCxn id="67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72">
            <a:extLst>
              <a:ext uri="{FF2B5EF4-FFF2-40B4-BE49-F238E27FC236}">
                <a16:creationId xmlns:a16="http://schemas.microsoft.com/office/drawing/2014/main" id="{1D87EAE7-DC1D-4D43-BBA4-B1B896504752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4">
            <a:extLst>
              <a:ext uri="{FF2B5EF4-FFF2-40B4-BE49-F238E27FC236}">
                <a16:creationId xmlns:a16="http://schemas.microsoft.com/office/drawing/2014/main" id="{81D8FE73-677B-214B-BD41-9587E83F6977}"/>
              </a:ext>
            </a:extLst>
          </p:cNvPr>
          <p:cNvCxnSpPr>
            <a:stCxn id="68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7">
            <a:extLst>
              <a:ext uri="{FF2B5EF4-FFF2-40B4-BE49-F238E27FC236}">
                <a16:creationId xmlns:a16="http://schemas.microsoft.com/office/drawing/2014/main" id="{C98C70AC-1D6D-CD45-9712-1F17B2EF638E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9">
            <a:extLst>
              <a:ext uri="{FF2B5EF4-FFF2-40B4-BE49-F238E27FC236}">
                <a16:creationId xmlns:a16="http://schemas.microsoft.com/office/drawing/2014/main" id="{7E077DC8-334E-9043-AB31-33588163E916}"/>
              </a:ext>
            </a:extLst>
          </p:cNvPr>
          <p:cNvCxnSpPr>
            <a:stCxn id="69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81">
            <a:extLst>
              <a:ext uri="{FF2B5EF4-FFF2-40B4-BE49-F238E27FC236}">
                <a16:creationId xmlns:a16="http://schemas.microsoft.com/office/drawing/2014/main" id="{281127A8-FCF1-2845-ADBF-C546A4D9FF1E}"/>
              </a:ext>
            </a:extLst>
          </p:cNvPr>
          <p:cNvCxnSpPr>
            <a:stCxn id="77" idx="0"/>
            <a:endCxn id="69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583">
            <a:extLst>
              <a:ext uri="{FF2B5EF4-FFF2-40B4-BE49-F238E27FC236}">
                <a16:creationId xmlns:a16="http://schemas.microsoft.com/office/drawing/2014/main" id="{42F34034-160F-E549-8C33-52EA3F3BD7B5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Rectangle 586">
            <a:extLst>
              <a:ext uri="{FF2B5EF4-FFF2-40B4-BE49-F238E27FC236}">
                <a16:creationId xmlns:a16="http://schemas.microsoft.com/office/drawing/2014/main" id="{F6B27B8F-69ED-E942-B773-2DAC3FB6ACE4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7">
            <a:extLst>
              <a:ext uri="{FF2B5EF4-FFF2-40B4-BE49-F238E27FC236}">
                <a16:creationId xmlns:a16="http://schemas.microsoft.com/office/drawing/2014/main" id="{11CD944A-7C74-6F4B-B4A9-949075BDE969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0" name="Straight Arrow Connector 588">
            <a:extLst>
              <a:ext uri="{FF2B5EF4-FFF2-40B4-BE49-F238E27FC236}">
                <a16:creationId xmlns:a16="http://schemas.microsoft.com/office/drawing/2014/main" id="{F86D0D9F-A72E-2442-9965-24F7C2840FEF}"/>
              </a:ext>
            </a:extLst>
          </p:cNvPr>
          <p:cNvCxnSpPr>
            <a:stCxn id="78" idx="0"/>
            <a:endCxn id="68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591">
            <a:extLst>
              <a:ext uri="{FF2B5EF4-FFF2-40B4-BE49-F238E27FC236}">
                <a16:creationId xmlns:a16="http://schemas.microsoft.com/office/drawing/2014/main" id="{800C78FD-266A-4C4C-9628-EE629309F30D}"/>
              </a:ext>
            </a:extLst>
          </p:cNvPr>
          <p:cNvCxnSpPr>
            <a:stCxn id="79" idx="0"/>
            <a:endCxn id="67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5">
            <a:extLst>
              <a:ext uri="{FF2B5EF4-FFF2-40B4-BE49-F238E27FC236}">
                <a16:creationId xmlns:a16="http://schemas.microsoft.com/office/drawing/2014/main" id="{2090CB27-5EA1-F44C-90D2-4C14DE89B4BA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 dirty="0"/>
          </a:p>
        </p:txBody>
      </p:sp>
      <p:cxnSp>
        <p:nvCxnSpPr>
          <p:cNvPr id="83" name="Straight Arrow Connector 597">
            <a:extLst>
              <a:ext uri="{FF2B5EF4-FFF2-40B4-BE49-F238E27FC236}">
                <a16:creationId xmlns:a16="http://schemas.microsoft.com/office/drawing/2014/main" id="{7D256DB3-E469-994F-A3B4-9DFAADB48E7D}"/>
              </a:ext>
            </a:extLst>
          </p:cNvPr>
          <p:cNvCxnSpPr>
            <a:endCxn id="77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01">
            <a:extLst>
              <a:ext uri="{FF2B5EF4-FFF2-40B4-BE49-F238E27FC236}">
                <a16:creationId xmlns:a16="http://schemas.microsoft.com/office/drawing/2014/main" id="{AAAE0BF6-4992-E241-B602-41A3B8821B6F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5" name="Straight Connector 603">
            <a:extLst>
              <a:ext uri="{FF2B5EF4-FFF2-40B4-BE49-F238E27FC236}">
                <a16:creationId xmlns:a16="http://schemas.microsoft.com/office/drawing/2014/main" id="{254B9897-A586-C246-8B01-6256D9E6DD1E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05">
            <a:extLst>
              <a:ext uri="{FF2B5EF4-FFF2-40B4-BE49-F238E27FC236}">
                <a16:creationId xmlns:a16="http://schemas.microsoft.com/office/drawing/2014/main" id="{839E2030-3902-664F-A6C3-934228C72170}"/>
              </a:ext>
            </a:extLst>
          </p:cNvPr>
          <p:cNvCxnSpPr>
            <a:endCxn id="78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6">
            <a:extLst>
              <a:ext uri="{FF2B5EF4-FFF2-40B4-BE49-F238E27FC236}">
                <a16:creationId xmlns:a16="http://schemas.microsoft.com/office/drawing/2014/main" id="{A1863C2D-4D32-8E4E-BE7B-FF459FF644F5}"/>
              </a:ext>
            </a:extLst>
          </p:cNvPr>
          <p:cNvCxnSpPr>
            <a:endCxn id="79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7">
            <a:extLst>
              <a:ext uri="{FF2B5EF4-FFF2-40B4-BE49-F238E27FC236}">
                <a16:creationId xmlns:a16="http://schemas.microsoft.com/office/drawing/2014/main" id="{C273E7FA-6E55-2948-B843-6522349F97C9}"/>
              </a:ext>
            </a:extLst>
          </p:cNvPr>
          <p:cNvCxnSpPr>
            <a:endCxn id="8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10">
            <a:extLst>
              <a:ext uri="{FF2B5EF4-FFF2-40B4-BE49-F238E27FC236}">
                <a16:creationId xmlns:a16="http://schemas.microsoft.com/office/drawing/2014/main" id="{690738C6-E4E3-7A48-B243-697DB03C1CD5}"/>
              </a:ext>
            </a:extLst>
          </p:cNvPr>
          <p:cNvCxnSpPr>
            <a:endCxn id="60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622">
            <a:extLst>
              <a:ext uri="{FF2B5EF4-FFF2-40B4-BE49-F238E27FC236}">
                <a16:creationId xmlns:a16="http://schemas.microsoft.com/office/drawing/2014/main" id="{11E00A46-5129-2549-954F-BFC3F97DDD5C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623">
            <a:extLst>
              <a:ext uri="{FF2B5EF4-FFF2-40B4-BE49-F238E27FC236}">
                <a16:creationId xmlns:a16="http://schemas.microsoft.com/office/drawing/2014/main" id="{AE835C25-7AEF-2A4C-B107-C53A6AADCF2D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624">
            <a:extLst>
              <a:ext uri="{FF2B5EF4-FFF2-40B4-BE49-F238E27FC236}">
                <a16:creationId xmlns:a16="http://schemas.microsoft.com/office/drawing/2014/main" id="{70E02A4B-92E7-8D4E-B5FD-91D2DC534E0E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8911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F5C86-D848-7D46-BF49-CC874EB6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Scheduling in job manager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BCEED-5272-774F-824A-496D8B18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General scheduling rules</a:t>
            </a:r>
          </a:p>
          <a:p>
            <a:pPr lvl="1"/>
            <a:r>
              <a:rPr kumimoji="1" lang="en" altLang="zh-CN" dirty="0"/>
              <a:t>Vertex can run anywhere once all its inputs are ready</a:t>
            </a:r>
          </a:p>
          <a:p>
            <a:pPr lvl="2"/>
            <a:r>
              <a:rPr kumimoji="1" lang="en" altLang="zh-CN" dirty="0"/>
              <a:t>Prefer executing a vertex near its inputs </a:t>
            </a:r>
            <a:r>
              <a:rPr kumimoji="1" lang="en" altLang="zh-CN" b="1" dirty="0">
                <a:solidFill>
                  <a:srgbClr val="C00000"/>
                </a:solidFill>
              </a:rPr>
              <a:t>(locality)</a:t>
            </a:r>
          </a:p>
          <a:p>
            <a:r>
              <a:rPr kumimoji="1" lang="en" altLang="zh-CN" dirty="0"/>
              <a:t>Fault tolerance</a:t>
            </a:r>
          </a:p>
          <a:p>
            <a:pPr lvl="1"/>
            <a:r>
              <a:rPr kumimoji="1" lang="en" altLang="zh-CN" dirty="0"/>
              <a:t>Vertex </a:t>
            </a:r>
            <a:r>
              <a:rPr kumimoji="1" lang="en" altLang="zh-CN" b="1" dirty="0">
                <a:solidFill>
                  <a:srgbClr val="C00000"/>
                </a:solidFill>
              </a:rPr>
              <a:t>fails</a:t>
            </a:r>
            <a:r>
              <a:rPr kumimoji="1" lang="en" altLang="zh-CN" dirty="0"/>
              <a:t> </a:t>
            </a:r>
            <a:r>
              <a:rPr lang="en-US" altLang="zh-TW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 dirty="0"/>
              <a:t> run it again</a:t>
            </a:r>
          </a:p>
          <a:p>
            <a:pPr lvl="1"/>
            <a:r>
              <a:rPr kumimoji="1" lang="en" altLang="zh-CN" dirty="0"/>
              <a:t>Vertex’s inputs are gone </a:t>
            </a:r>
            <a:r>
              <a:rPr lang="en-US" altLang="zh-TW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 dirty="0"/>
              <a:t> run upstream vertices again </a:t>
            </a:r>
            <a:r>
              <a:rPr kumimoji="1" lang="en" altLang="zh-CN" b="1" dirty="0">
                <a:solidFill>
                  <a:srgbClr val="C00000"/>
                </a:solidFill>
              </a:rPr>
              <a:t>(recursively)</a:t>
            </a:r>
          </a:p>
          <a:p>
            <a:pPr lvl="1"/>
            <a:r>
              <a:rPr kumimoji="1" lang="en" altLang="zh-CN" dirty="0"/>
              <a:t>Vertex is </a:t>
            </a:r>
            <a:r>
              <a:rPr kumimoji="1" lang="en" altLang="zh-CN" b="1" dirty="0">
                <a:solidFill>
                  <a:srgbClr val="C00000"/>
                </a:solidFill>
              </a:rPr>
              <a:t>slow</a:t>
            </a:r>
            <a:r>
              <a:rPr kumimoji="1" lang="en" altLang="zh-CN" dirty="0"/>
              <a:t> </a:t>
            </a:r>
            <a:r>
              <a:rPr lang="en-US" altLang="zh-TW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 dirty="0"/>
              <a:t> run another copy elsewhere and use output from whichever finishes </a:t>
            </a:r>
            <a:r>
              <a:rPr kumimoji="1" lang="en" altLang="zh-CN" b="1" dirty="0">
                <a:solidFill>
                  <a:srgbClr val="C00000"/>
                </a:solidFill>
              </a:rPr>
              <a:t>first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57BAA-6188-F44C-8267-5C10F17D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8D9322-AB62-9140-9416-266F54ED8C12}"/>
              </a:ext>
            </a:extLst>
          </p:cNvPr>
          <p:cNvSpPr/>
          <p:nvPr/>
        </p:nvSpPr>
        <p:spPr>
          <a:xfrm>
            <a:off x="950268" y="4585072"/>
            <a:ext cx="7736532" cy="4001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238375" indent="-2238375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What if the vertex execution is </a:t>
            </a:r>
            <a:r>
              <a:rPr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non-idempotent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？</a:t>
            </a:r>
            <a:endParaRPr lang="en-US" altLang="zh-C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1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F7C5A-3C70-1D40-AF6A-80C1261E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" altLang="zh-CN" dirty="0"/>
              <a:t>Dryad proposes the DAG as distributed computing abstraction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E1A71D-7250-9C49-B55D-9F9D8BDD9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" altLang="zh-CN" dirty="0"/>
              <a:t>Created by Microsoft (EuroSys’07)</a:t>
            </a:r>
          </a:p>
          <a:p>
            <a:pPr lvl="1"/>
            <a:r>
              <a:rPr kumimoji="1" lang="en-US" altLang="zh-CN" dirty="0"/>
              <a:t>Authors:</a:t>
            </a:r>
            <a:r>
              <a:rPr kumimoji="1" lang="zh-CN" altLang="en-US" dirty="0"/>
              <a:t> </a:t>
            </a:r>
            <a:r>
              <a:rPr kumimoji="1" lang="en" altLang="zh-CN" dirty="0"/>
              <a:t>Michael </a:t>
            </a:r>
            <a:r>
              <a:rPr kumimoji="1" lang="en" altLang="zh-CN" dirty="0" err="1"/>
              <a:t>Isard</a:t>
            </a:r>
            <a:r>
              <a:rPr kumimoji="1" lang="en" altLang="zh-CN" dirty="0"/>
              <a:t>, Andrew </a:t>
            </a:r>
            <a:r>
              <a:rPr kumimoji="1" lang="en" altLang="zh-CN" dirty="0" err="1"/>
              <a:t>Birrell</a:t>
            </a:r>
            <a:r>
              <a:rPr kumimoji="1" lang="en" altLang="zh-CN" dirty="0"/>
              <a:t>, et al</a:t>
            </a:r>
            <a:r>
              <a:rPr kumimoji="1" lang="en-US" altLang="zh-CN" dirty="0"/>
              <a:t>.</a:t>
            </a:r>
          </a:p>
          <a:p>
            <a:r>
              <a:rPr kumimoji="1" lang="en" altLang="zh-CN" dirty="0"/>
              <a:t>Similar goals as MapReduce</a:t>
            </a:r>
          </a:p>
          <a:p>
            <a:pPr lvl="1"/>
            <a:r>
              <a:rPr kumimoji="1" lang="en" altLang="zh-CN" dirty="0"/>
              <a:t>A </a:t>
            </a:r>
            <a:r>
              <a:rPr kumimoji="1" lang="en" altLang="zh-CN" b="1" dirty="0">
                <a:solidFill>
                  <a:srgbClr val="C00000"/>
                </a:solidFill>
              </a:rPr>
              <a:t>general-purpose</a:t>
            </a:r>
            <a:r>
              <a:rPr kumimoji="1" lang="en" altLang="zh-CN" dirty="0"/>
              <a:t> distributed execution engine for coarse-grain data-parallel applications</a:t>
            </a:r>
          </a:p>
          <a:p>
            <a:pPr lvl="1"/>
            <a:r>
              <a:rPr kumimoji="1" lang="en" altLang="zh-CN" dirty="0"/>
              <a:t>Automatic management of scheduling, distribution, and fault tolerance</a:t>
            </a:r>
          </a:p>
          <a:p>
            <a:r>
              <a:rPr kumimoji="1" lang="en" altLang="zh-CN" dirty="0"/>
              <a:t>But needs application-specific semantic to split the nodes </a:t>
            </a:r>
          </a:p>
          <a:p>
            <a:pPr lvl="1"/>
            <a:r>
              <a:rPr kumimoji="1" lang="en" altLang="zh-CN" dirty="0"/>
              <a:t>Otherwise, the graph fallback to a chain, so there is no parallelism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 little harder than MapReduce, but also hides the distributed execution details 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14D20-9BE9-A54F-B98D-C53B8D36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2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4B3A-F9F7-FC4C-B75D-F7D8D7E4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5723F-8823-F248-BDFD-51AA32A3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7540"/>
            <a:ext cx="9947448" cy="1683404"/>
          </a:xfrm>
        </p:spPr>
        <p:txBody>
          <a:bodyPr>
            <a:normAutofit/>
          </a:bodyPr>
          <a:lstStyle/>
          <a:p>
            <a:r>
              <a:rPr kumimoji="1" lang="en" altLang="zh-CN" b="0" dirty="0"/>
              <a:t>Sacrifice some architectural </a:t>
            </a:r>
            <a:r>
              <a:rPr kumimoji="1" lang="en" altLang="zh-CN" dirty="0">
                <a:solidFill>
                  <a:srgbClr val="C00000"/>
                </a:solidFill>
              </a:rPr>
              <a:t>simplicity</a:t>
            </a:r>
            <a:r>
              <a:rPr kumimoji="1" lang="en" altLang="zh-CN" b="0" dirty="0"/>
              <a:t> compared with MapReduce system design</a:t>
            </a:r>
          </a:p>
          <a:p>
            <a:r>
              <a:rPr kumimoji="1" lang="en" altLang="zh-CN" b="0" dirty="0"/>
              <a:t>Provide more </a:t>
            </a:r>
            <a:r>
              <a:rPr kumimoji="1" lang="en" altLang="zh-CN" dirty="0">
                <a:solidFill>
                  <a:srgbClr val="C00000"/>
                </a:solidFill>
              </a:rPr>
              <a:t>flexible</a:t>
            </a:r>
            <a:r>
              <a:rPr kumimoji="1" lang="en" altLang="zh-CN" b="0" dirty="0"/>
              <a:t> abstract to developers expressing their code as a </a:t>
            </a:r>
            <a:r>
              <a:rPr kumimoji="1" lang="en" altLang="zh-CN" dirty="0">
                <a:solidFill>
                  <a:srgbClr val="C00000"/>
                </a:solidFill>
              </a:rPr>
              <a:t>DAG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23F5D-DDA6-2640-876F-01EBC5DB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1AF9BD-BF22-AF44-9860-8427FEA10F27}"/>
              </a:ext>
            </a:extLst>
          </p:cNvPr>
          <p:cNvSpPr/>
          <p:nvPr/>
        </p:nvSpPr>
        <p:spPr>
          <a:xfrm>
            <a:off x="1079500" y="1206500"/>
            <a:ext cx="7175500" cy="150284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rIns="30000">
            <a:spAutoFit/>
          </a:bodyPr>
          <a:lstStyle/>
          <a:p>
            <a:pPr marL="223564" indent="-223564"/>
            <a:r>
              <a:rPr lang="en-US" altLang="zh-CN" sz="2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Dryad</a:t>
            </a:r>
            <a:r>
              <a:rPr lang="en-US" altLang="zh-CN" sz="2333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lets developers easily create </a:t>
            </a:r>
            <a:r>
              <a:rPr lang="en-US" altLang="zh-CN" sz="21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large-scale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distributed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 apps without requiring them to master any </a:t>
            </a:r>
            <a:r>
              <a:rPr lang="en-US" altLang="zh-CN" sz="2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concurrency</a:t>
            </a:r>
            <a:r>
              <a:rPr lang="en-US" altLang="zh-CN" sz="2333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techniques beyond being able to </a:t>
            </a:r>
            <a:r>
              <a:rPr lang="en-US" altLang="zh-CN" sz="2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draw</a:t>
            </a:r>
            <a:r>
              <a:rPr lang="en-US" altLang="zh-CN" sz="2333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a graph of the data </a:t>
            </a:r>
            <a:r>
              <a:rPr lang="en-US" altLang="zh-CN" sz="216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dependencies</a:t>
            </a:r>
            <a:r>
              <a:rPr lang="en-US" altLang="zh-CN" sz="2167" dirty="0">
                <a:latin typeface="Candara" pitchFamily="34" charset="0"/>
                <a:ea typeface="Verdana" pitchFamily="34" charset="0"/>
                <a:cs typeface="Verdana" pitchFamily="34" charset="0"/>
              </a:rPr>
              <a:t> of their algorithms.                    </a:t>
            </a:r>
            <a:r>
              <a:rPr lang="en-US" altLang="zh-CN" sz="2167" i="1" dirty="0">
                <a:solidFill>
                  <a:srgbClr val="4A4800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-- Michael </a:t>
            </a:r>
            <a:r>
              <a:rPr lang="en-US" altLang="zh-CN" sz="2167" i="1" dirty="0" err="1">
                <a:solidFill>
                  <a:srgbClr val="4A4800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Isard</a:t>
            </a:r>
            <a:endParaRPr lang="en-US" altLang="zh-CN" sz="2167" i="1" dirty="0">
              <a:solidFill>
                <a:srgbClr val="4A4800"/>
              </a:solidFill>
              <a:latin typeface="Candar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0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6822" y="3167730"/>
            <a:ext cx="773889" cy="97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19163" y="4133568"/>
            <a:ext cx="1357337" cy="374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user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2012138" y="2647158"/>
            <a:ext cx="714380" cy="416722"/>
          </a:xfrm>
          <a:prstGeom prst="cloudCallout">
            <a:avLst>
              <a:gd name="adj1" fmla="val -52540"/>
              <a:gd name="adj2" fmla="val 8862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5405444" y="1932758"/>
            <a:ext cx="2797988" cy="3274242"/>
          </a:xfrm>
          <a:prstGeom prst="foldedCorner">
            <a:avLst/>
          </a:prstGeom>
          <a:solidFill>
            <a:srgbClr val="FFFFCD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Rounded Rectangle 27"/>
          <p:cNvSpPr/>
          <p:nvPr/>
        </p:nvSpPr>
        <p:spPr>
          <a:xfrm>
            <a:off x="3083708" y="2935662"/>
            <a:ext cx="1845482" cy="500063"/>
          </a:xfrm>
          <a:prstGeom prst="roundRect">
            <a:avLst>
              <a:gd name="adj" fmla="val 17717"/>
            </a:avLst>
          </a:prstGeom>
          <a:solidFill>
            <a:srgbClr val="FF4747"/>
          </a:solidFill>
          <a:ln>
            <a:noFill/>
          </a:ln>
          <a:effectLst>
            <a:glow rad="101600">
              <a:srgbClr val="C00000">
                <a:alpha val="40000"/>
              </a:srgb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Functionality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083708" y="3540133"/>
            <a:ext cx="1845482" cy="1131102"/>
          </a:xfrm>
          <a:prstGeom prst="roundRect">
            <a:avLst>
              <a:gd name="adj" fmla="val 17717"/>
            </a:avLst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glow rad="139700">
              <a:schemeClr val="tx2">
                <a:lumMod val="50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000" tIns="0" bIns="60000" rtlCol="0" anchor="ctr"/>
          <a:lstStyle/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MapReduce</a:t>
            </a:r>
          </a:p>
          <a:p>
            <a:pPr algn="ctr"/>
            <a:endParaRPr lang="en-US" altLang="zh-CN" sz="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endParaRPr lang="en-US" altLang="zh-CN" sz="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Runtime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cs typeface="Verdan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64800" y="1932758"/>
            <a:ext cx="2738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Primitive: </a:t>
            </a:r>
            <a:endParaRPr lang="en-US" altLang="zh-CN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643570" y="2409012"/>
            <a:ext cx="2440798" cy="108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Map 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(</a:t>
            </a:r>
            <a:r>
              <a:rPr lang="en-US" altLang="zh-CN" sz="1333" b="1" i="1" dirty="0">
                <a:latin typeface="Verdana" pitchFamily="34" charset="0"/>
              </a:rPr>
              <a:t>input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for each </a:t>
            </a:r>
            <a:r>
              <a:rPr lang="en-US" altLang="zh-CN" sz="1333" b="1" i="1" dirty="0">
                <a:latin typeface="Verdana" pitchFamily="34" charset="0"/>
              </a:rPr>
              <a:t>word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in </a:t>
            </a:r>
            <a:r>
              <a:rPr lang="en-US" altLang="zh-CN" sz="1333" b="1" i="1" dirty="0">
                <a:latin typeface="Verdana" pitchFamily="34" charset="0"/>
              </a:rPr>
              <a:t>input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     emit (</a:t>
            </a:r>
            <a:r>
              <a:rPr lang="en-US" altLang="zh-CN" sz="1333" b="1" i="1" dirty="0">
                <a:latin typeface="Verdana" pitchFamily="34" charset="0"/>
              </a:rPr>
              <a:t>word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, </a:t>
            </a:r>
            <a:r>
              <a:rPr lang="en-US" altLang="zh-CN" sz="1333" b="1" i="1" dirty="0">
                <a:latin typeface="Verdana" pitchFamily="34" charset="0"/>
              </a:rPr>
              <a:t>1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133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3570" y="3540114"/>
            <a:ext cx="2738456" cy="15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Reduce 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(</a:t>
            </a:r>
            <a:r>
              <a:rPr lang="en-US" altLang="zh-CN" sz="1333" b="1" i="1" dirty="0">
                <a:latin typeface="Verdana" pitchFamily="34" charset="0"/>
              </a:rPr>
              <a:t>key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, </a:t>
            </a:r>
            <a:r>
              <a:rPr lang="en-US" altLang="zh-CN" sz="1333" b="1" i="1" dirty="0">
                <a:latin typeface="Verdana" pitchFamily="34" charset="0"/>
              </a:rPr>
              <a:t>values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int </a:t>
            </a:r>
            <a:r>
              <a:rPr lang="en-US" altLang="zh-CN" sz="1333" b="1" i="1" dirty="0">
                <a:latin typeface="Verdana" pitchFamily="34" charset="0"/>
              </a:rPr>
              <a:t>sum</a:t>
            </a:r>
            <a:r>
              <a:rPr lang="en-US" altLang="zh-CN" sz="1333" dirty="0">
                <a:latin typeface="Verdana" pitchFamily="34" charset="0"/>
              </a:rPr>
              <a:t> 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= 0;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for each </a:t>
            </a:r>
            <a:r>
              <a:rPr lang="en-US" altLang="zh-CN" sz="1333" b="1" i="1" dirty="0">
                <a:latin typeface="Verdana" pitchFamily="34" charset="0"/>
              </a:rPr>
              <a:t>value</a:t>
            </a:r>
            <a:r>
              <a:rPr lang="en-US" altLang="zh-CN" sz="1333" dirty="0">
                <a:latin typeface="Verdana" pitchFamily="34" charset="0"/>
              </a:rPr>
              <a:t> 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in </a:t>
            </a:r>
            <a:r>
              <a:rPr lang="en-US" altLang="zh-CN" sz="1333" b="1" i="1" dirty="0">
                <a:latin typeface="Verdana" pitchFamily="34" charset="0"/>
              </a:rPr>
              <a:t>values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     </a:t>
            </a:r>
            <a:r>
              <a:rPr lang="en-US" altLang="zh-CN" sz="1333" b="1" i="1" dirty="0">
                <a:latin typeface="Verdana" pitchFamily="34" charset="0"/>
              </a:rPr>
              <a:t>sum</a:t>
            </a:r>
            <a:r>
              <a:rPr lang="en-US" altLang="zh-CN" sz="1333" dirty="0">
                <a:latin typeface="Verdana" pitchFamily="34" charset="0"/>
              </a:rPr>
              <a:t> 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+= </a:t>
            </a:r>
            <a:r>
              <a:rPr lang="en-US" altLang="zh-CN" sz="1333" b="1" i="1" dirty="0">
                <a:latin typeface="Verdana" pitchFamily="34" charset="0"/>
              </a:rPr>
              <a:t>value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    emit (</a:t>
            </a:r>
            <a:r>
              <a:rPr lang="en-US" altLang="zh-CN" sz="1333" b="1" i="1" dirty="0">
                <a:latin typeface="Verdana" pitchFamily="34" charset="0"/>
              </a:rPr>
              <a:t>word</a:t>
            </a:r>
            <a:r>
              <a:rPr lang="en-US" altLang="zh-CN" sz="1333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, </a:t>
            </a:r>
            <a:r>
              <a:rPr lang="en-US" altLang="zh-CN" sz="1333" b="1" i="1" dirty="0">
                <a:latin typeface="Verdana" pitchFamily="34" charset="0"/>
              </a:rPr>
              <a:t>sum</a:t>
            </a:r>
            <a:r>
              <a:rPr lang="en-US" altLang="zh-CN" sz="1333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zh-CN" sz="1333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4691063" y="2170885"/>
            <a:ext cx="952507" cy="476253"/>
          </a:xfrm>
          <a:prstGeom prst="line">
            <a:avLst/>
          </a:prstGeom>
          <a:ln>
            <a:solidFill>
              <a:srgbClr val="DAA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4274342" y="4075899"/>
            <a:ext cx="1785950" cy="476253"/>
          </a:xfrm>
          <a:prstGeom prst="line">
            <a:avLst/>
          </a:prstGeom>
          <a:ln>
            <a:solidFill>
              <a:srgbClr val="DAA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416822" y="2540000"/>
            <a:ext cx="1394277" cy="297658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1" i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000" dirty="0"/>
              <a:t>Word Count</a:t>
            </a:r>
            <a:endParaRPr lang="en-US" sz="20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E1D81407-03A9-724C-B99D-0A805824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Review: MapReduce Programming Model 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61BEAF-1203-B44E-BEB2-BB0C2C3EF37E}"/>
              </a:ext>
            </a:extLst>
          </p:cNvPr>
          <p:cNvSpPr txBox="1"/>
          <p:nvPr/>
        </p:nvSpPr>
        <p:spPr>
          <a:xfrm>
            <a:off x="542100" y="1690321"/>
            <a:ext cx="32972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popular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keywords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zh-CN" altLang="en-US" dirty="0"/>
              <a:t>热词</a:t>
            </a:r>
            <a:r>
              <a:rPr kumimoji="1"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1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913 0.10474 " pathEditMode="relative" ptsTypes="AA">
                                      <p:cBhvr>
                                        <p:cTn id="1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5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How to express AI program to distributed framework? </a:t>
            </a:r>
            <a:br>
              <a:rPr kumimoji="1" lang="en-US" altLang="zh-CN" sz="3600" b="0">
                <a:latin typeface="+mn-lt"/>
              </a:rPr>
            </a:br>
            <a:r>
              <a:rPr kumimoji="1" lang="en-US" altLang="zh-CN" sz="3600" b="0">
                <a:latin typeface="+mn-lt"/>
              </a:rPr>
              <a:t>Dataflow graph!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03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3942D-AAD4-3A42-A2F5-8C2284B2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Language</a:t>
            </a:r>
            <a:r>
              <a:rPr lang="zh-CN" altLang="en-US"/>
              <a:t> </a:t>
            </a:r>
            <a:r>
              <a:rPr lang="en-US" altLang="zh-CN"/>
              <a:t>of AI: Computation Graph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DA42B-F654-EA4A-860F-CA268C51A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728192"/>
          </a:xfrm>
        </p:spPr>
        <p:txBody>
          <a:bodyPr/>
          <a:lstStyle/>
          <a:p>
            <a:r>
              <a:rPr lang="en-US" altLang="zh-CN"/>
              <a:t>Nodes represents the computation (operation)</a:t>
            </a:r>
          </a:p>
          <a:p>
            <a:pPr lvl="1"/>
            <a:r>
              <a:rPr kumimoji="1" lang="en-US" altLang="zh-CN"/>
              <a:t>E.g., Matrix multiplications, </a:t>
            </a:r>
            <a:r>
              <a:rPr kumimoji="1" lang="en-US" altLang="zh-CN" err="1"/>
              <a:t>softmax</a:t>
            </a:r>
            <a:r>
              <a:rPr kumimoji="1" lang="en-US" altLang="zh-CN"/>
              <a:t> operator, activation functions, variables</a:t>
            </a:r>
          </a:p>
          <a:p>
            <a:r>
              <a:rPr kumimoji="1" lang="en-US" altLang="zh-CN"/>
              <a:t>Edge represents the data dependency between operations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DF2684-EC40-2A41-A7F7-72484375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11C9ACA-9685-2245-B8BE-BDB3CFD3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2752729"/>
            <a:ext cx="6465912" cy="23461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50B02B-0C8C-0845-BCEA-83B964304E16}"/>
              </a:ext>
            </a:extLst>
          </p:cNvPr>
          <p:cNvSpPr txBox="1"/>
          <p:nvPr/>
        </p:nvSpPr>
        <p:spPr>
          <a:xfrm>
            <a:off x="2241933" y="4914201"/>
            <a:ext cx="466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Example: computational Graph for a * b +3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01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CE619-12BB-FC41-B372-4779F41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Computational Graph Construction by Step</a:t>
            </a:r>
            <a:endParaRPr kumimoji="1" lang="zh-CN" altLang="en-US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16C50A3D-2A5F-6C40-A3AD-A71EA701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251520" y="1903846"/>
            <a:ext cx="6408712" cy="115781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504A3-E105-AF4C-968B-602CF7CC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107555D-530A-1946-AD07-FB76F97C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404"/>
            <a:ext cx="9144000" cy="19184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20EDD3-1283-724A-8F6B-ECC9A35880D9}"/>
              </a:ext>
            </a:extLst>
          </p:cNvPr>
          <p:cNvSpPr/>
          <p:nvPr/>
        </p:nvSpPr>
        <p:spPr>
          <a:xfrm>
            <a:off x="3851920" y="3145532"/>
            <a:ext cx="5688632" cy="2151430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1A452-5999-1FB0-C2CB-58415420D0C0}"/>
              </a:ext>
            </a:extLst>
          </p:cNvPr>
          <p:cNvSpPr txBox="1">
            <a:spLocks/>
          </p:cNvSpPr>
          <p:nvPr/>
        </p:nvSpPr>
        <p:spPr>
          <a:xfrm>
            <a:off x="302840" y="112930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Example NN: y = </a:t>
            </a:r>
            <a:r>
              <a:rPr lang="en-US" altLang="zh-CN" err="1"/>
              <a:t>softmax</a:t>
            </a:r>
            <a:r>
              <a:rPr lang="en-US" altLang="zh-CN"/>
              <a:t>(XW) (assuming using </a:t>
            </a:r>
            <a:r>
              <a:rPr lang="en-US" altLang="zh-CN" err="1"/>
              <a:t>Tensorflow</a:t>
            </a:r>
            <a:r>
              <a:rPr lang="en-US" altLang="zh-CN"/>
              <a:t>-like framework)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692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CE619-12BB-FC41-B372-4779F41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Computational Graph Construction by Step</a:t>
            </a:r>
            <a:endParaRPr kumimoji="1" lang="zh-CN" altLang="en-US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16C50A3D-2A5F-6C40-A3AD-A71EA701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302840" y="1726355"/>
            <a:ext cx="6408712" cy="115781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504A3-E105-AF4C-968B-602CF7CC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107555D-530A-1946-AD07-FB76F97C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2103"/>
            <a:ext cx="9144000" cy="191843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1A452-5999-1FB0-C2CB-58415420D0C0}"/>
              </a:ext>
            </a:extLst>
          </p:cNvPr>
          <p:cNvSpPr txBox="1">
            <a:spLocks/>
          </p:cNvSpPr>
          <p:nvPr/>
        </p:nvSpPr>
        <p:spPr>
          <a:xfrm>
            <a:off x="302840" y="112930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Cross-entropy loss: #labels (10)  </a:t>
            </a:r>
            <a:endParaRPr kumimoji="1" lang="zh-CN" altLang="en-US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8FD60995-6A37-431E-6017-A5C49AE45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33"/>
          <a:stretch/>
        </p:blipFill>
        <p:spPr>
          <a:xfrm>
            <a:off x="266836" y="3055240"/>
            <a:ext cx="8532948" cy="677335"/>
          </a:xfrm>
          <a:prstGeom prst="rect">
            <a:avLst/>
          </a:prstGeom>
        </p:spPr>
      </p:pic>
      <p:pic>
        <p:nvPicPr>
          <p:cNvPr id="11" name="图片 10" descr="图示&#10;&#10;中度可信度描述已自动生成">
            <a:extLst>
              <a:ext uri="{FF2B5EF4-FFF2-40B4-BE49-F238E27FC236}">
                <a16:creationId xmlns:a16="http://schemas.microsoft.com/office/drawing/2014/main" id="{E31ECB58-BAC1-9C40-F01E-086EA868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27828"/>
            <a:ext cx="4845224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5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9021688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F88D6-F995-3C48-BCDB-92197F34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Basically, based on the chain rules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DB6F963C-C836-5943-9C4A-BBF3F8C9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" y="1651587"/>
            <a:ext cx="7354529" cy="196593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30C40D-4D61-C64B-9123-DF8D0ECAC9DB}"/>
              </a:ext>
            </a:extLst>
          </p:cNvPr>
          <p:cNvGrpSpPr/>
          <p:nvPr/>
        </p:nvGrpSpPr>
        <p:grpSpPr>
          <a:xfrm>
            <a:off x="2379406" y="3943412"/>
            <a:ext cx="629265" cy="491612"/>
            <a:chOff x="1455174" y="4139801"/>
            <a:chExt cx="629265" cy="491612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CF7B54F2-E818-5E48-8E94-7D773DDF2375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CA48E-AB70-F04C-AD13-FFCC8D74CC68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h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7A0C9E-3FEC-7341-B2AA-551B31CE8D34}"/>
              </a:ext>
            </a:extLst>
          </p:cNvPr>
          <p:cNvGrpSpPr/>
          <p:nvPr/>
        </p:nvGrpSpPr>
        <p:grpSpPr>
          <a:xfrm>
            <a:off x="3800167" y="3940206"/>
            <a:ext cx="629265" cy="491612"/>
            <a:chOff x="1455174" y="4139801"/>
            <a:chExt cx="629265" cy="491612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B349C37-29F2-D348-8000-B6FCDB2E1061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909E3B-621E-9C4F-8DCA-895F7913389E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22C9FE-E4EE-A747-A696-BB61D66D6C09}"/>
              </a:ext>
            </a:extLst>
          </p:cNvPr>
          <p:cNvGrpSpPr/>
          <p:nvPr/>
        </p:nvGrpSpPr>
        <p:grpSpPr>
          <a:xfrm>
            <a:off x="5220928" y="3937000"/>
            <a:ext cx="629265" cy="491612"/>
            <a:chOff x="1455174" y="4139801"/>
            <a:chExt cx="629265" cy="491612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683408B-4B8A-EB44-873C-25F55143B2E0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4B53FB4-6F91-6041-A6BD-6E3B4E755AD1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</a:t>
              </a:r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23F0A-C0B0-4E47-9346-2739214A1F76}"/>
              </a:ext>
            </a:extLst>
          </p:cNvPr>
          <p:cNvSpPr txBox="1"/>
          <p:nvPr/>
        </p:nvSpPr>
        <p:spPr>
          <a:xfrm>
            <a:off x="1496959" y="3998140"/>
            <a:ext cx="3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018E315-8C8F-CE4A-9BB8-C86A9E917A21}"/>
              </a:ext>
            </a:extLst>
          </p:cNvPr>
          <p:cNvCxnSpPr>
            <a:stCxn id="19" idx="3"/>
          </p:cNvCxnSpPr>
          <p:nvPr/>
        </p:nvCxnSpPr>
        <p:spPr>
          <a:xfrm>
            <a:off x="1821425" y="4182806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795182-5099-284F-ADD2-5407C1B17D1B}"/>
              </a:ext>
            </a:extLst>
          </p:cNvPr>
          <p:cNvCxnSpPr/>
          <p:nvPr/>
        </p:nvCxnSpPr>
        <p:spPr>
          <a:xfrm>
            <a:off x="3163528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F04AF5-40BC-FC45-B4D9-0D2B44A38795}"/>
              </a:ext>
            </a:extLst>
          </p:cNvPr>
          <p:cNvCxnSpPr/>
          <p:nvPr/>
        </p:nvCxnSpPr>
        <p:spPr>
          <a:xfrm>
            <a:off x="4571999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D11BD-FD28-3448-B667-6D053107D459}"/>
              </a:ext>
            </a:extLst>
          </p:cNvPr>
          <p:cNvSpPr txBox="1"/>
          <p:nvPr/>
        </p:nvSpPr>
        <p:spPr>
          <a:xfrm>
            <a:off x="3110109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w1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DF6B15-D653-1F4E-9522-0D35706F9C13}"/>
              </a:ext>
            </a:extLst>
          </p:cNvPr>
          <p:cNvSpPr txBox="1"/>
          <p:nvPr/>
        </p:nvSpPr>
        <p:spPr>
          <a:xfrm>
            <a:off x="4474334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w2</a:t>
            </a:r>
            <a:endParaRPr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CC3844B-7748-3D4A-B4F0-E4D0CA301956}"/>
              </a:ext>
            </a:extLst>
          </p:cNvPr>
          <p:cNvCxnSpPr/>
          <p:nvPr/>
        </p:nvCxnSpPr>
        <p:spPr>
          <a:xfrm>
            <a:off x="6012425" y="4165313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39F6CB-E1D0-3A41-938B-F928D09C00AB}"/>
              </a:ext>
            </a:extLst>
          </p:cNvPr>
          <p:cNvSpPr txBox="1"/>
          <p:nvPr/>
        </p:nvSpPr>
        <p:spPr>
          <a:xfrm>
            <a:off x="6548283" y="4004552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19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841160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F88D6-F995-3C48-BCDB-92197F34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Basically, based on the chain rules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30C40D-4D61-C64B-9123-DF8D0ECAC9DB}"/>
              </a:ext>
            </a:extLst>
          </p:cNvPr>
          <p:cNvGrpSpPr/>
          <p:nvPr/>
        </p:nvGrpSpPr>
        <p:grpSpPr>
          <a:xfrm>
            <a:off x="2379406" y="3943412"/>
            <a:ext cx="629265" cy="491612"/>
            <a:chOff x="1455174" y="4139801"/>
            <a:chExt cx="629265" cy="491612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CF7B54F2-E818-5E48-8E94-7D773DDF2375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CA48E-AB70-F04C-AD13-FFCC8D74CC68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h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7A0C9E-3FEC-7341-B2AA-551B31CE8D34}"/>
              </a:ext>
            </a:extLst>
          </p:cNvPr>
          <p:cNvGrpSpPr/>
          <p:nvPr/>
        </p:nvGrpSpPr>
        <p:grpSpPr>
          <a:xfrm>
            <a:off x="3800167" y="3940206"/>
            <a:ext cx="629265" cy="491612"/>
            <a:chOff x="1455174" y="4139801"/>
            <a:chExt cx="629265" cy="491612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B349C37-29F2-D348-8000-B6FCDB2E1061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909E3B-621E-9C4F-8DCA-895F7913389E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22C9FE-E4EE-A747-A696-BB61D66D6C09}"/>
              </a:ext>
            </a:extLst>
          </p:cNvPr>
          <p:cNvGrpSpPr/>
          <p:nvPr/>
        </p:nvGrpSpPr>
        <p:grpSpPr>
          <a:xfrm>
            <a:off x="5220928" y="3937000"/>
            <a:ext cx="629265" cy="491612"/>
            <a:chOff x="1455174" y="4139801"/>
            <a:chExt cx="629265" cy="491612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683408B-4B8A-EB44-873C-25F55143B2E0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4B53FB4-6F91-6041-A6BD-6E3B4E755AD1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</a:t>
              </a:r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23F0A-C0B0-4E47-9346-2739214A1F76}"/>
              </a:ext>
            </a:extLst>
          </p:cNvPr>
          <p:cNvSpPr txBox="1"/>
          <p:nvPr/>
        </p:nvSpPr>
        <p:spPr>
          <a:xfrm>
            <a:off x="1496959" y="3998140"/>
            <a:ext cx="3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018E315-8C8F-CE4A-9BB8-C86A9E917A21}"/>
              </a:ext>
            </a:extLst>
          </p:cNvPr>
          <p:cNvCxnSpPr>
            <a:stCxn id="19" idx="3"/>
          </p:cNvCxnSpPr>
          <p:nvPr/>
        </p:nvCxnSpPr>
        <p:spPr>
          <a:xfrm>
            <a:off x="1821425" y="4182806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795182-5099-284F-ADD2-5407C1B17D1B}"/>
              </a:ext>
            </a:extLst>
          </p:cNvPr>
          <p:cNvCxnSpPr/>
          <p:nvPr/>
        </p:nvCxnSpPr>
        <p:spPr>
          <a:xfrm>
            <a:off x="3163528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F04AF5-40BC-FC45-B4D9-0D2B44A38795}"/>
              </a:ext>
            </a:extLst>
          </p:cNvPr>
          <p:cNvCxnSpPr/>
          <p:nvPr/>
        </p:nvCxnSpPr>
        <p:spPr>
          <a:xfrm>
            <a:off x="4571999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D11BD-FD28-3448-B667-6D053107D459}"/>
              </a:ext>
            </a:extLst>
          </p:cNvPr>
          <p:cNvSpPr txBox="1"/>
          <p:nvPr/>
        </p:nvSpPr>
        <p:spPr>
          <a:xfrm>
            <a:off x="3175819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w1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DF6B15-D653-1F4E-9522-0D35706F9C13}"/>
              </a:ext>
            </a:extLst>
          </p:cNvPr>
          <p:cNvSpPr txBox="1"/>
          <p:nvPr/>
        </p:nvSpPr>
        <p:spPr>
          <a:xfrm>
            <a:off x="4540044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w2</a:t>
            </a:r>
            <a:endParaRPr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CC3844B-7748-3D4A-B4F0-E4D0CA301956}"/>
              </a:ext>
            </a:extLst>
          </p:cNvPr>
          <p:cNvCxnSpPr/>
          <p:nvPr/>
        </p:nvCxnSpPr>
        <p:spPr>
          <a:xfrm>
            <a:off x="6012425" y="4165313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39F6CB-E1D0-3A41-938B-F928D09C00AB}"/>
              </a:ext>
            </a:extLst>
          </p:cNvPr>
          <p:cNvSpPr txBox="1"/>
          <p:nvPr/>
        </p:nvSpPr>
        <p:spPr>
          <a:xfrm>
            <a:off x="6553200" y="3943412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y</a:t>
            </a:r>
            <a:endParaRPr lang="zh-CN" altLang="en-US"/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62F27A79-4B7E-7D4A-9AFD-F71BAF4D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5060"/>
            <a:ext cx="8229600" cy="1161023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2C7E57-0C60-D948-8EB7-B790C482A9D3}"/>
              </a:ext>
            </a:extLst>
          </p:cNvPr>
          <p:cNvGrpSpPr/>
          <p:nvPr/>
        </p:nvGrpSpPr>
        <p:grpSpPr>
          <a:xfrm>
            <a:off x="5220927" y="4792978"/>
            <a:ext cx="742336" cy="491612"/>
            <a:chOff x="1455174" y="4139801"/>
            <a:chExt cx="742336" cy="491612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914B8225-2405-3D43-9476-3B29BF4BCC34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DDBD47-BC44-7E4B-B0A2-EA2A5A7F859E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df</a:t>
              </a: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BE6B2AF-1651-7A49-8484-1806AC006022}"/>
              </a:ext>
            </a:extLst>
          </p:cNvPr>
          <p:cNvGrpSpPr/>
          <p:nvPr/>
        </p:nvGrpSpPr>
        <p:grpSpPr>
          <a:xfrm>
            <a:off x="3800167" y="4792364"/>
            <a:ext cx="742336" cy="491612"/>
            <a:chOff x="1455174" y="4139801"/>
            <a:chExt cx="742336" cy="491612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CF4FF98E-9B86-4448-9A20-49FA93130BEF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CD44F4B-B3F6-8548-AF2D-0E28B2C764B2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dg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9E4C43-734B-6A41-B651-B2ECD2D7DBC1}"/>
              </a:ext>
            </a:extLst>
          </p:cNvPr>
          <p:cNvGrpSpPr/>
          <p:nvPr/>
        </p:nvGrpSpPr>
        <p:grpSpPr>
          <a:xfrm>
            <a:off x="2379406" y="4793813"/>
            <a:ext cx="742336" cy="491612"/>
            <a:chOff x="1455174" y="4139801"/>
            <a:chExt cx="742336" cy="491612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06B761F9-F09D-A143-B49D-F5AD3CA247A3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C2073EF-1240-9C4D-9E0B-2031EF9AFA3A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dh</a:t>
              </a:r>
              <a:endParaRPr lang="zh-CN" altLang="en-US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BCF7082-C3C4-A144-993B-A13F5F14ED7B}"/>
              </a:ext>
            </a:extLst>
          </p:cNvPr>
          <p:cNvCxnSpPr/>
          <p:nvPr/>
        </p:nvCxnSpPr>
        <p:spPr>
          <a:xfrm>
            <a:off x="4619931" y="5048445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2666ED2-1D50-B64F-99B8-DBCBF11BFB74}"/>
              </a:ext>
            </a:extLst>
          </p:cNvPr>
          <p:cNvCxnSpPr/>
          <p:nvPr/>
        </p:nvCxnSpPr>
        <p:spPr>
          <a:xfrm>
            <a:off x="3163528" y="5048445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6EB4835-DF87-0248-8316-0A914974A1D4}"/>
              </a:ext>
            </a:extLst>
          </p:cNvPr>
          <p:cNvCxnSpPr/>
          <p:nvPr/>
        </p:nvCxnSpPr>
        <p:spPr>
          <a:xfrm>
            <a:off x="1596511" y="5077522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EBB183EE-7888-4645-918F-260E7D38EE53}"/>
              </a:ext>
            </a:extLst>
          </p:cNvPr>
          <p:cNvSpPr/>
          <p:nvPr/>
        </p:nvSpPr>
        <p:spPr>
          <a:xfrm>
            <a:off x="903383" y="4612390"/>
            <a:ext cx="5649817" cy="952115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85F67E-3AA7-FB49-99DD-1CC6DC5AA6E4}"/>
              </a:ext>
            </a:extLst>
          </p:cNvPr>
          <p:cNvGrpSpPr/>
          <p:nvPr/>
        </p:nvGrpSpPr>
        <p:grpSpPr>
          <a:xfrm>
            <a:off x="6345716" y="3227200"/>
            <a:ext cx="4660134" cy="910744"/>
            <a:chOff x="6345716" y="3227200"/>
            <a:chExt cx="4660134" cy="910744"/>
          </a:xfrm>
        </p:grpSpPr>
        <p:sp>
          <p:nvSpPr>
            <p:cNvPr id="18" name="圆角矩形标注 17">
              <a:extLst>
                <a:ext uri="{FF2B5EF4-FFF2-40B4-BE49-F238E27FC236}">
                  <a16:creationId xmlns:a16="http://schemas.microsoft.com/office/drawing/2014/main" id="{568F636B-F8F7-9544-976B-8136110ABC2D}"/>
                </a:ext>
              </a:extLst>
            </p:cNvPr>
            <p:cNvSpPr/>
            <p:nvPr/>
          </p:nvSpPr>
          <p:spPr>
            <a:xfrm>
              <a:off x="6345716" y="3227200"/>
              <a:ext cx="2082188" cy="910744"/>
            </a:xfrm>
            <a:prstGeom prst="wedgeRoundRectCallout">
              <a:avLst>
                <a:gd name="adj1" fmla="val -49934"/>
                <a:gd name="adj2" fmla="val 89112"/>
                <a:gd name="adj3" fmla="val 16667"/>
              </a:avLst>
            </a:prstGeom>
            <a:solidFill>
              <a:schemeClr val="bg1"/>
            </a:solidFill>
            <a:ln w="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32FEA0A-A8FB-2E47-BB7C-0FEA2D527A79}"/>
                </a:ext>
              </a:extLst>
            </p:cNvPr>
            <p:cNvSpPr txBox="1"/>
            <p:nvPr/>
          </p:nvSpPr>
          <p:spPr>
            <a:xfrm>
              <a:off x="6345716" y="3356550"/>
              <a:ext cx="46601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So they are called </a:t>
              </a:r>
            </a:p>
            <a:p>
              <a:r>
                <a:rPr kumimoji="1" lang="en-US" altLang="zh-CN"/>
                <a:t>the backward pass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84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030C90-83A0-D44E-9EBF-237C2B25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96" y="3049863"/>
            <a:ext cx="9144000" cy="2261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949680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0A8441C-D1EE-6844-A23D-0EFD76C5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5" b="21375"/>
          <a:stretch/>
        </p:blipFill>
        <p:spPr>
          <a:xfrm>
            <a:off x="422504" y="2857500"/>
            <a:ext cx="8229600" cy="28803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7D3031D-E976-4143-B62B-FFF6AB3EA72F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Based on the computation graph, we can easily compute the derivative</a:t>
            </a:r>
          </a:p>
          <a:p>
            <a:pPr lvl="1"/>
            <a:r>
              <a:rPr kumimoji="1" lang="en-US" altLang="zh-CN"/>
              <a:t>Assumes each operator (node) has a corresponding </a:t>
            </a:r>
            <a:r>
              <a:rPr lang="en-US" altLang="zh-CN"/>
              <a:t>derivative implementation</a:t>
            </a:r>
          </a:p>
          <a:p>
            <a:pPr lvl="1"/>
            <a:r>
              <a:rPr lang="en-US" altLang="zh-CN"/>
              <a:t>We can trivially combine them together with the chain rule </a:t>
            </a:r>
          </a:p>
          <a:p>
            <a:pPr lvl="1"/>
            <a:endParaRPr lang="en-US" altLang="zh-CN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060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3F5C2-8E0F-E84D-89C1-E6775A73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Another benefit: </a:t>
            </a:r>
            <a:r>
              <a:rPr lang="en-US" altLang="zh-CN"/>
              <a:t>tame heterogeneous hardware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C563C-CCF1-3147-9ECB-EF9513D99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Hardware accelerators to accelerate AI computations </a:t>
            </a:r>
          </a:p>
          <a:p>
            <a:pPr lvl="1"/>
            <a:r>
              <a:rPr kumimoji="1" lang="en-US" altLang="zh-CN"/>
              <a:t>E.g., GPU, TPU, NPU</a:t>
            </a:r>
          </a:p>
          <a:p>
            <a:pPr lvl="1"/>
            <a:r>
              <a:rPr kumimoji="1" lang="en-US" altLang="zh-CN"/>
              <a:t>Non-trivial to program! (Recall the previous lecture, e.g., CUDA)</a:t>
            </a:r>
          </a:p>
          <a:p>
            <a:r>
              <a:rPr kumimoji="1" lang="en-US" altLang="zh-CN"/>
              <a:t>What we have an operator implemented in a specific hardware? </a:t>
            </a:r>
          </a:p>
          <a:p>
            <a:pPr lvl="1"/>
            <a:r>
              <a:rPr kumimoji="1" lang="en-US" altLang="zh-CN"/>
              <a:t>Can trivially run our computation graph on these hardware </a:t>
            </a:r>
          </a:p>
          <a:p>
            <a:pPr lvl="2"/>
            <a:r>
              <a:rPr kumimoji="1" lang="en-US" altLang="zh-CN" sz="1800"/>
              <a:t>E.g., using a compiler such as TVM </a:t>
            </a:r>
            <a:endParaRPr kumimoji="1" lang="zh-CN" altLang="en-US" sz="1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00F10-E06A-F346-9695-563D4078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 descr="白色的游戏机&#10;&#10;低可信度描述已自动生成">
            <a:extLst>
              <a:ext uri="{FF2B5EF4-FFF2-40B4-BE49-F238E27FC236}">
                <a16:creationId xmlns:a16="http://schemas.microsoft.com/office/drawing/2014/main" id="{69D75CE8-DDE7-504E-BE74-23BFAAFF2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751725"/>
            <a:ext cx="4770276" cy="1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1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D66F7-5A06-2AA4-F7F6-D626FCC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One thing to note: graph fusion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83FD3-4763-E785-6519-5F514A94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38</a:t>
            </a:fld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B3A5D86-63EE-7F54-E9A8-22EF01665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60" y="2291162"/>
            <a:ext cx="9144000" cy="1918432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2C3E271F-DCD1-BD26-B977-B315F0E40DAC}"/>
              </a:ext>
            </a:extLst>
          </p:cNvPr>
          <p:cNvSpPr/>
          <p:nvPr/>
        </p:nvSpPr>
        <p:spPr>
          <a:xfrm>
            <a:off x="3985592" y="3597239"/>
            <a:ext cx="864096" cy="70647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11E632-54AF-AF4E-772B-6F8A449B4BF2}"/>
              </a:ext>
            </a:extLst>
          </p:cNvPr>
          <p:cNvSpPr/>
          <p:nvPr/>
        </p:nvSpPr>
        <p:spPr>
          <a:xfrm>
            <a:off x="3131840" y="4482434"/>
            <a:ext cx="2160240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00D45-A513-3DC4-AEA6-CAA5C92157EB}"/>
              </a:ext>
            </a:extLst>
          </p:cNvPr>
          <p:cNvSpPr txBox="1"/>
          <p:nvPr/>
        </p:nvSpPr>
        <p:spPr>
          <a:xfrm>
            <a:off x="3228702" y="4612753"/>
            <a:ext cx="209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Softmax-matmult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CE2C11-5877-1753-B777-722591870E85}"/>
              </a:ext>
            </a:extLst>
          </p:cNvPr>
          <p:cNvSpPr/>
          <p:nvPr/>
        </p:nvSpPr>
        <p:spPr>
          <a:xfrm>
            <a:off x="6128831" y="4482434"/>
            <a:ext cx="2160240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C44D3-1ED3-1DA3-525A-D72306581EF5}"/>
              </a:ext>
            </a:extLst>
          </p:cNvPr>
          <p:cNvSpPr txBox="1"/>
          <p:nvPr/>
        </p:nvSpPr>
        <p:spPr>
          <a:xfrm>
            <a:off x="6372200" y="4599045"/>
            <a:ext cx="209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Cross_entropy</a:t>
            </a:r>
            <a:endParaRPr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243EBED-9FB8-C94D-6F64-1ED23BCF10F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325800" y="4790624"/>
            <a:ext cx="803031" cy="6795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00EB28E-E0BF-1F3A-72D7-81B094725F53}"/>
              </a:ext>
            </a:extLst>
          </p:cNvPr>
          <p:cNvSpPr/>
          <p:nvPr/>
        </p:nvSpPr>
        <p:spPr>
          <a:xfrm>
            <a:off x="1187624" y="4081636"/>
            <a:ext cx="556440" cy="424938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4589B2-E6AF-0EBF-F2AB-C5AFA68BD7CA}"/>
              </a:ext>
            </a:extLst>
          </p:cNvPr>
          <p:cNvSpPr txBox="1"/>
          <p:nvPr/>
        </p:nvSpPr>
        <p:spPr>
          <a:xfrm>
            <a:off x="1277736" y="4116444"/>
            <a:ext cx="55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</a:t>
            </a: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EAF179-6BE1-629B-673D-F50085573F17}"/>
              </a:ext>
            </a:extLst>
          </p:cNvPr>
          <p:cNvSpPr/>
          <p:nvPr/>
        </p:nvSpPr>
        <p:spPr>
          <a:xfrm>
            <a:off x="1187624" y="4945732"/>
            <a:ext cx="556440" cy="424938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0AA819-7AB1-E92C-0E9E-0F5E4FA6E4ED}"/>
              </a:ext>
            </a:extLst>
          </p:cNvPr>
          <p:cNvSpPr txBox="1"/>
          <p:nvPr/>
        </p:nvSpPr>
        <p:spPr>
          <a:xfrm>
            <a:off x="1277736" y="5001338"/>
            <a:ext cx="55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4E63188-E313-B456-A804-B56D5A1116A4}"/>
              </a:ext>
            </a:extLst>
          </p:cNvPr>
          <p:cNvCxnSpPr>
            <a:stCxn id="15" idx="3"/>
          </p:cNvCxnSpPr>
          <p:nvPr/>
        </p:nvCxnSpPr>
        <p:spPr>
          <a:xfrm>
            <a:off x="1834177" y="4301110"/>
            <a:ext cx="1153647" cy="4895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36BB16-D58D-4EEF-D240-F3317D59CEB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34177" y="4980540"/>
            <a:ext cx="1153647" cy="2054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74274-9F2B-FB9E-58AA-F449EBA8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307883"/>
          </a:xfrm>
        </p:spPr>
        <p:txBody>
          <a:bodyPr/>
          <a:lstStyle/>
          <a:p>
            <a:r>
              <a:rPr kumimoji="1" lang="en-US" altLang="zh-CN"/>
              <a:t>We can fuse multiple graph nodes to form a larger node</a:t>
            </a:r>
          </a:p>
          <a:p>
            <a:pPr lvl="1"/>
            <a:r>
              <a:rPr kumimoji="1" lang="en-US" altLang="zh-CN"/>
              <a:t>Benefit: reduce communications </a:t>
            </a:r>
          </a:p>
          <a:p>
            <a:pPr lvl="2"/>
            <a:r>
              <a:rPr kumimoji="1" lang="en-US" altLang="zh-CN" sz="1800"/>
              <a:t>Both internal (within a device) &amp; cross-node (distributed) </a:t>
            </a:r>
          </a:p>
        </p:txBody>
      </p:sp>
    </p:spTree>
    <p:extLst>
      <p:ext uri="{BB962C8B-B14F-4D97-AF65-F5344CB8AC3E}">
        <p14:creationId xmlns:p14="http://schemas.microsoft.com/office/powerpoint/2010/main" val="3908078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Distributed training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172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urved Connector 53">
            <a:extLst>
              <a:ext uri="{FF2B5EF4-FFF2-40B4-BE49-F238E27FC236}">
                <a16:creationId xmlns:a16="http://schemas.microsoft.com/office/drawing/2014/main" id="{093654C1-9CD7-C64B-9096-0A37C932F9FF}"/>
              </a:ext>
            </a:extLst>
          </p:cNvPr>
          <p:cNvCxnSpPr>
            <a:cxnSpLocks/>
            <a:stCxn id="28" idx="3"/>
            <a:endCxn id="24" idx="0"/>
          </p:cNvCxnSpPr>
          <p:nvPr/>
        </p:nvCxnSpPr>
        <p:spPr>
          <a:xfrm>
            <a:off x="5397500" y="1364704"/>
            <a:ext cx="762000" cy="2544925"/>
          </a:xfrm>
          <a:prstGeom prst="curved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91">
            <a:extLst>
              <a:ext uri="{FF2B5EF4-FFF2-40B4-BE49-F238E27FC236}">
                <a16:creationId xmlns:a16="http://schemas.microsoft.com/office/drawing/2014/main" id="{E4C48398-C24F-1746-830A-7F4DC4E0A846}"/>
              </a:ext>
            </a:extLst>
          </p:cNvPr>
          <p:cNvSpPr/>
          <p:nvPr/>
        </p:nvSpPr>
        <p:spPr>
          <a:xfrm>
            <a:off x="4337298" y="1621443"/>
            <a:ext cx="666750" cy="2506056"/>
          </a:xfrm>
          <a:custGeom>
            <a:avLst/>
            <a:gdLst>
              <a:gd name="connsiteX0" fmla="*/ 993227 w 993227"/>
              <a:gd name="connsiteY0" fmla="*/ 0 h 709448"/>
              <a:gd name="connsiteX1" fmla="*/ 677917 w 993227"/>
              <a:gd name="connsiteY1" fmla="*/ 283779 h 709448"/>
              <a:gd name="connsiteX2" fmla="*/ 157655 w 993227"/>
              <a:gd name="connsiteY2" fmla="*/ 331076 h 709448"/>
              <a:gd name="connsiteX3" fmla="*/ 0 w 993227"/>
              <a:gd name="connsiteY3" fmla="*/ 709448 h 70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227" h="709448">
                <a:moveTo>
                  <a:pt x="993227" y="0"/>
                </a:moveTo>
                <a:cubicBezTo>
                  <a:pt x="905203" y="114300"/>
                  <a:pt x="817179" y="228600"/>
                  <a:pt x="677917" y="283779"/>
                </a:cubicBezTo>
                <a:cubicBezTo>
                  <a:pt x="538655" y="338958"/>
                  <a:pt x="270641" y="260131"/>
                  <a:pt x="157655" y="331076"/>
                </a:cubicBezTo>
                <a:cubicBezTo>
                  <a:pt x="44669" y="402021"/>
                  <a:pt x="22334" y="555734"/>
                  <a:pt x="0" y="709448"/>
                </a:cubicBezTo>
              </a:path>
            </a:pathLst>
          </a:cu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57" name="Freeform 91">
            <a:extLst>
              <a:ext uri="{FF2B5EF4-FFF2-40B4-BE49-F238E27FC236}">
                <a16:creationId xmlns:a16="http://schemas.microsoft.com/office/drawing/2014/main" id="{A14E2520-C282-E342-8DAA-F0CEF6409008}"/>
              </a:ext>
            </a:extLst>
          </p:cNvPr>
          <p:cNvSpPr/>
          <p:nvPr/>
        </p:nvSpPr>
        <p:spPr>
          <a:xfrm>
            <a:off x="4121150" y="1575457"/>
            <a:ext cx="666750" cy="1614863"/>
          </a:xfrm>
          <a:custGeom>
            <a:avLst/>
            <a:gdLst>
              <a:gd name="connsiteX0" fmla="*/ 993227 w 993227"/>
              <a:gd name="connsiteY0" fmla="*/ 0 h 709448"/>
              <a:gd name="connsiteX1" fmla="*/ 677917 w 993227"/>
              <a:gd name="connsiteY1" fmla="*/ 283779 h 709448"/>
              <a:gd name="connsiteX2" fmla="*/ 157655 w 993227"/>
              <a:gd name="connsiteY2" fmla="*/ 331076 h 709448"/>
              <a:gd name="connsiteX3" fmla="*/ 0 w 993227"/>
              <a:gd name="connsiteY3" fmla="*/ 709448 h 70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227" h="709448">
                <a:moveTo>
                  <a:pt x="993227" y="0"/>
                </a:moveTo>
                <a:cubicBezTo>
                  <a:pt x="905203" y="114300"/>
                  <a:pt x="817179" y="228600"/>
                  <a:pt x="677917" y="283779"/>
                </a:cubicBezTo>
                <a:cubicBezTo>
                  <a:pt x="538655" y="338958"/>
                  <a:pt x="270641" y="260131"/>
                  <a:pt x="157655" y="331076"/>
                </a:cubicBezTo>
                <a:cubicBezTo>
                  <a:pt x="44669" y="402021"/>
                  <a:pt x="22334" y="555734"/>
                  <a:pt x="0" y="709448"/>
                </a:cubicBezTo>
              </a:path>
            </a:pathLst>
          </a:cu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AEDE4B-BB3F-2141-AE70-765C0016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The Complete Picture of MapReduce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92AE90-0D16-6E4F-9105-F65981CFC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28C5D46-D9B1-4048-9061-E3E54B13128D}"/>
              </a:ext>
            </a:extLst>
          </p:cNvPr>
          <p:cNvSpPr/>
          <p:nvPr/>
        </p:nvSpPr>
        <p:spPr>
          <a:xfrm>
            <a:off x="1265621" y="2032000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0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481F5D69-2821-9D41-8F69-A051FC9E0E5B}"/>
              </a:ext>
            </a:extLst>
          </p:cNvPr>
          <p:cNvSpPr/>
          <p:nvPr/>
        </p:nvSpPr>
        <p:spPr>
          <a:xfrm>
            <a:off x="1265621" y="2345120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1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6A4EFD59-AB62-1B40-9DE7-CD2D4330D757}"/>
              </a:ext>
            </a:extLst>
          </p:cNvPr>
          <p:cNvSpPr/>
          <p:nvPr/>
        </p:nvSpPr>
        <p:spPr>
          <a:xfrm>
            <a:off x="1265621" y="2662620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2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8" name="Rectangle 23">
            <a:extLst>
              <a:ext uri="{FF2B5EF4-FFF2-40B4-BE49-F238E27FC236}">
                <a16:creationId xmlns:a16="http://schemas.microsoft.com/office/drawing/2014/main" id="{2AE5ED1A-EAB6-5C4C-901F-4A1BF781D615}"/>
              </a:ext>
            </a:extLst>
          </p:cNvPr>
          <p:cNvSpPr/>
          <p:nvPr/>
        </p:nvSpPr>
        <p:spPr>
          <a:xfrm>
            <a:off x="1265621" y="2971362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3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BED266F8-0A81-3C4D-BD2C-B1E97C357304}"/>
              </a:ext>
            </a:extLst>
          </p:cNvPr>
          <p:cNvSpPr/>
          <p:nvPr/>
        </p:nvSpPr>
        <p:spPr>
          <a:xfrm>
            <a:off x="1265621" y="4008161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M-2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10" name="Rectangle 26">
            <a:extLst>
              <a:ext uri="{FF2B5EF4-FFF2-40B4-BE49-F238E27FC236}">
                <a16:creationId xmlns:a16="http://schemas.microsoft.com/office/drawing/2014/main" id="{1F94C1CD-5A29-DF46-BCEF-CCEC18B54036}"/>
              </a:ext>
            </a:extLst>
          </p:cNvPr>
          <p:cNvSpPr/>
          <p:nvPr/>
        </p:nvSpPr>
        <p:spPr>
          <a:xfrm>
            <a:off x="1265621" y="4323471"/>
            <a:ext cx="1147379" cy="3175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Shard M-1</a:t>
            </a:r>
            <a:endParaRPr lang="zh-CN" altLang="en-US" sz="1400" dirty="0">
              <a:cs typeface="Verdana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2D0B7FD-1383-BC48-837B-8F3BE1F12C15}"/>
              </a:ext>
            </a:extLst>
          </p:cNvPr>
          <p:cNvSpPr/>
          <p:nvPr/>
        </p:nvSpPr>
        <p:spPr>
          <a:xfrm>
            <a:off x="4381500" y="2178160"/>
            <a:ext cx="508000" cy="4696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IF</a:t>
            </a:r>
            <a:endParaRPr lang="zh-CN" altLang="en-US" sz="1400" dirty="0">
              <a:cs typeface="Verdana" pitchFamily="34" charset="0"/>
            </a:endParaRPr>
          </a:p>
        </p:txBody>
      </p:sp>
      <p:cxnSp>
        <p:nvCxnSpPr>
          <p:cNvPr id="12" name="Straight Arrow Connector 28">
            <a:extLst>
              <a:ext uri="{FF2B5EF4-FFF2-40B4-BE49-F238E27FC236}">
                <a16:creationId xmlns:a16="http://schemas.microsoft.com/office/drawing/2014/main" id="{AC87FF00-C4A9-B14D-A06B-531F46703EDA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4127500" y="2413000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29">
            <a:extLst>
              <a:ext uri="{FF2B5EF4-FFF2-40B4-BE49-F238E27FC236}">
                <a16:creationId xmlns:a16="http://schemas.microsoft.com/office/drawing/2014/main" id="{861C0BA2-0C7B-B446-B906-7E67372C548A}"/>
              </a:ext>
            </a:extLst>
          </p:cNvPr>
          <p:cNvSpPr/>
          <p:nvPr/>
        </p:nvSpPr>
        <p:spPr>
          <a:xfrm>
            <a:off x="3111500" y="2179254"/>
            <a:ext cx="1016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ea typeface="Verdana" pitchFamily="34" charset="0"/>
                <a:cs typeface="Verdana" pitchFamily="34" charset="0"/>
              </a:rPr>
              <a:t>Map</a:t>
            </a:r>
            <a:br>
              <a:rPr lang="en-US" altLang="zh-CN" sz="1400" dirty="0"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ea typeface="Verdana" pitchFamily="34" charset="0"/>
                <a:cs typeface="Verdana" pitchFamily="34" charset="0"/>
              </a:rPr>
              <a:t>Worker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Rounded Rectangle 30">
            <a:extLst>
              <a:ext uri="{FF2B5EF4-FFF2-40B4-BE49-F238E27FC236}">
                <a16:creationId xmlns:a16="http://schemas.microsoft.com/office/drawing/2014/main" id="{461037B1-4E0F-AF4F-8918-229D3654D215}"/>
              </a:ext>
            </a:extLst>
          </p:cNvPr>
          <p:cNvSpPr/>
          <p:nvPr/>
        </p:nvSpPr>
        <p:spPr>
          <a:xfrm>
            <a:off x="2984500" y="2032000"/>
            <a:ext cx="2095500" cy="762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5" name="Rectangle 32">
            <a:extLst>
              <a:ext uri="{FF2B5EF4-FFF2-40B4-BE49-F238E27FC236}">
                <a16:creationId xmlns:a16="http://schemas.microsoft.com/office/drawing/2014/main" id="{C3FD2FDD-6634-D448-89CC-A7F8ED6A26E8}"/>
              </a:ext>
            </a:extLst>
          </p:cNvPr>
          <p:cNvSpPr/>
          <p:nvPr/>
        </p:nvSpPr>
        <p:spPr>
          <a:xfrm>
            <a:off x="4381500" y="3301454"/>
            <a:ext cx="508000" cy="4696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IF</a:t>
            </a:r>
            <a:endParaRPr lang="zh-CN" altLang="en-US" sz="1400" dirty="0">
              <a:cs typeface="Verdana" pitchFamily="34" charset="0"/>
            </a:endParaRPr>
          </a:p>
        </p:txBody>
      </p:sp>
      <p:cxnSp>
        <p:nvCxnSpPr>
          <p:cNvPr id="16" name="Straight Arrow Connector 33">
            <a:extLst>
              <a:ext uri="{FF2B5EF4-FFF2-40B4-BE49-F238E27FC236}">
                <a16:creationId xmlns:a16="http://schemas.microsoft.com/office/drawing/2014/main" id="{753BAD26-2D3F-E744-8F14-7FE5C07F8152}"/>
              </a:ext>
            </a:extLst>
          </p:cNvPr>
          <p:cNvCxnSpPr>
            <a:stCxn id="17" idx="3"/>
            <a:endCxn id="15" idx="1"/>
          </p:cNvCxnSpPr>
          <p:nvPr/>
        </p:nvCxnSpPr>
        <p:spPr>
          <a:xfrm>
            <a:off x="4127500" y="3536294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34">
            <a:extLst>
              <a:ext uri="{FF2B5EF4-FFF2-40B4-BE49-F238E27FC236}">
                <a16:creationId xmlns:a16="http://schemas.microsoft.com/office/drawing/2014/main" id="{850F6085-A6B4-2C49-8EE3-093AE97DEED4}"/>
              </a:ext>
            </a:extLst>
          </p:cNvPr>
          <p:cNvSpPr/>
          <p:nvPr/>
        </p:nvSpPr>
        <p:spPr>
          <a:xfrm>
            <a:off x="3111500" y="3302548"/>
            <a:ext cx="1016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ea typeface="Verdana" pitchFamily="34" charset="0"/>
                <a:cs typeface="Verdana" pitchFamily="34" charset="0"/>
              </a:rPr>
              <a:t>Map</a:t>
            </a:r>
            <a:br>
              <a:rPr lang="en-US" altLang="zh-CN" sz="1400" dirty="0"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ea typeface="Verdana" pitchFamily="34" charset="0"/>
                <a:cs typeface="Verdana" pitchFamily="34" charset="0"/>
              </a:rPr>
              <a:t>Worker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ounded Rectangle 35">
            <a:extLst>
              <a:ext uri="{FF2B5EF4-FFF2-40B4-BE49-F238E27FC236}">
                <a16:creationId xmlns:a16="http://schemas.microsoft.com/office/drawing/2014/main" id="{ACF17B82-33B6-7942-9AFD-0449086A8969}"/>
              </a:ext>
            </a:extLst>
          </p:cNvPr>
          <p:cNvSpPr/>
          <p:nvPr/>
        </p:nvSpPr>
        <p:spPr>
          <a:xfrm>
            <a:off x="2984500" y="3155294"/>
            <a:ext cx="2095500" cy="762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9" name="Rectangle 36">
            <a:extLst>
              <a:ext uri="{FF2B5EF4-FFF2-40B4-BE49-F238E27FC236}">
                <a16:creationId xmlns:a16="http://schemas.microsoft.com/office/drawing/2014/main" id="{4091823C-2FF4-1147-ACE7-7C91F246DC90}"/>
              </a:ext>
            </a:extLst>
          </p:cNvPr>
          <p:cNvSpPr/>
          <p:nvPr/>
        </p:nvSpPr>
        <p:spPr>
          <a:xfrm>
            <a:off x="4381500" y="4273660"/>
            <a:ext cx="508000" cy="46968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IF</a:t>
            </a:r>
            <a:endParaRPr lang="zh-CN" altLang="en-US" sz="1400" dirty="0">
              <a:cs typeface="Verdana" pitchFamily="34" charset="0"/>
            </a:endParaRPr>
          </a:p>
        </p:txBody>
      </p:sp>
      <p:cxnSp>
        <p:nvCxnSpPr>
          <p:cNvPr id="20" name="Straight Arrow Connector 37">
            <a:extLst>
              <a:ext uri="{FF2B5EF4-FFF2-40B4-BE49-F238E27FC236}">
                <a16:creationId xmlns:a16="http://schemas.microsoft.com/office/drawing/2014/main" id="{D2C07DF7-7551-E941-A9C2-66CCCD9301D1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>
            <a:off x="4127500" y="4508500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38">
            <a:extLst>
              <a:ext uri="{FF2B5EF4-FFF2-40B4-BE49-F238E27FC236}">
                <a16:creationId xmlns:a16="http://schemas.microsoft.com/office/drawing/2014/main" id="{C3A4A617-0D94-194C-9EFF-F4F2E3BF73E9}"/>
              </a:ext>
            </a:extLst>
          </p:cNvPr>
          <p:cNvSpPr/>
          <p:nvPr/>
        </p:nvSpPr>
        <p:spPr>
          <a:xfrm>
            <a:off x="3111500" y="4274754"/>
            <a:ext cx="1016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ea typeface="Verdana" pitchFamily="34" charset="0"/>
                <a:cs typeface="Verdana" pitchFamily="34" charset="0"/>
              </a:rPr>
              <a:t>Map</a:t>
            </a:r>
            <a:br>
              <a:rPr lang="en-US" altLang="zh-CN" sz="1400" dirty="0"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ea typeface="Verdana" pitchFamily="34" charset="0"/>
                <a:cs typeface="Verdana" pitchFamily="34" charset="0"/>
              </a:rPr>
              <a:t>Worker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9BB77A41-F78F-5448-BDE7-F025F41380AA}"/>
              </a:ext>
            </a:extLst>
          </p:cNvPr>
          <p:cNvSpPr/>
          <p:nvPr/>
        </p:nvSpPr>
        <p:spPr>
          <a:xfrm>
            <a:off x="2984500" y="4127500"/>
            <a:ext cx="2095500" cy="762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D62AA615-4B1E-744D-81C0-217065CCCAE6}"/>
              </a:ext>
            </a:extLst>
          </p:cNvPr>
          <p:cNvSpPr/>
          <p:nvPr/>
        </p:nvSpPr>
        <p:spPr>
          <a:xfrm>
            <a:off x="5524500" y="2687802"/>
            <a:ext cx="1016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ea typeface="Verdana" pitchFamily="34" charset="0"/>
                <a:cs typeface="Verdana" pitchFamily="34" charset="0"/>
              </a:rPr>
              <a:t>Reduce</a:t>
            </a:r>
            <a:br>
              <a:rPr lang="en-US" altLang="zh-CN" sz="1400" dirty="0"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ea typeface="Verdana" pitchFamily="34" charset="0"/>
                <a:cs typeface="Verdana" pitchFamily="34" charset="0"/>
              </a:rPr>
              <a:t>Worker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ounded Rectangle 41">
            <a:extLst>
              <a:ext uri="{FF2B5EF4-FFF2-40B4-BE49-F238E27FC236}">
                <a16:creationId xmlns:a16="http://schemas.microsoft.com/office/drawing/2014/main" id="{85E5857F-83B8-A247-854C-808F7A5198FA}"/>
              </a:ext>
            </a:extLst>
          </p:cNvPr>
          <p:cNvSpPr/>
          <p:nvPr/>
        </p:nvSpPr>
        <p:spPr>
          <a:xfrm>
            <a:off x="5651500" y="3909629"/>
            <a:ext cx="1016000" cy="467492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ea typeface="Verdana" pitchFamily="34" charset="0"/>
                <a:cs typeface="Verdana" pitchFamily="34" charset="0"/>
              </a:rPr>
              <a:t>Reduce</a:t>
            </a:r>
            <a:br>
              <a:rPr lang="en-US" altLang="zh-CN" sz="1400" dirty="0"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ea typeface="Verdana" pitchFamily="34" charset="0"/>
                <a:cs typeface="Verdana" pitchFamily="34" charset="0"/>
              </a:rPr>
              <a:t>Worker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Rectangle 42">
            <a:extLst>
              <a:ext uri="{FF2B5EF4-FFF2-40B4-BE49-F238E27FC236}">
                <a16:creationId xmlns:a16="http://schemas.microsoft.com/office/drawing/2014/main" id="{F226C3B5-A5F7-C646-A12E-E115F1595C84}"/>
              </a:ext>
            </a:extLst>
          </p:cNvPr>
          <p:cNvSpPr/>
          <p:nvPr/>
        </p:nvSpPr>
        <p:spPr>
          <a:xfrm>
            <a:off x="7112000" y="2612260"/>
            <a:ext cx="825500" cy="5780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Output</a:t>
            </a:r>
          </a:p>
          <a:p>
            <a:pPr algn="ctr">
              <a:lnSpc>
                <a:spcPct val="80000"/>
              </a:lnSpc>
            </a:pPr>
            <a:r>
              <a:rPr lang="en-US" altLang="zh-CN" sz="1400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File 1</a:t>
            </a:r>
            <a:endParaRPr lang="zh-CN" altLang="en-US" sz="1400" dirty="0">
              <a:solidFill>
                <a:schemeClr val="tx1"/>
              </a:solidFill>
              <a:cs typeface="Verdana" pitchFamily="34" charset="0"/>
            </a:endParaRPr>
          </a:p>
        </p:txBody>
      </p:sp>
      <p:sp>
        <p:nvSpPr>
          <p:cNvPr id="26" name="Rectangle 43">
            <a:extLst>
              <a:ext uri="{FF2B5EF4-FFF2-40B4-BE49-F238E27FC236}">
                <a16:creationId xmlns:a16="http://schemas.microsoft.com/office/drawing/2014/main" id="{0913D989-C4EE-A24D-B5EA-03B32C9B02EC}"/>
              </a:ext>
            </a:extLst>
          </p:cNvPr>
          <p:cNvSpPr/>
          <p:nvPr/>
        </p:nvSpPr>
        <p:spPr>
          <a:xfrm>
            <a:off x="7112000" y="3854341"/>
            <a:ext cx="825500" cy="5780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400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Output</a:t>
            </a:r>
          </a:p>
          <a:p>
            <a:pPr algn="ctr">
              <a:lnSpc>
                <a:spcPct val="80000"/>
              </a:lnSpc>
            </a:pPr>
            <a:r>
              <a:rPr lang="en-US" altLang="zh-CN" sz="1400" dirty="0">
                <a:solidFill>
                  <a:schemeClr val="tx1"/>
                </a:solidFill>
                <a:ea typeface="Verdana" pitchFamily="34" charset="0"/>
                <a:cs typeface="Verdana" pitchFamily="34" charset="0"/>
              </a:rPr>
              <a:t>File 2</a:t>
            </a:r>
            <a:endParaRPr lang="zh-CN" altLang="en-US" sz="1400" dirty="0">
              <a:solidFill>
                <a:schemeClr val="tx1"/>
              </a:solidFill>
              <a:cs typeface="Verdana" pitchFamily="34" charset="0"/>
            </a:endParaRPr>
          </a:p>
        </p:txBody>
      </p:sp>
      <p:sp>
        <p:nvSpPr>
          <p:cNvPr id="27" name="Oval 44">
            <a:extLst>
              <a:ext uri="{FF2B5EF4-FFF2-40B4-BE49-F238E27FC236}">
                <a16:creationId xmlns:a16="http://schemas.microsoft.com/office/drawing/2014/main" id="{8FF73CBC-FD7E-324A-954E-B85DB9C5DCD2}"/>
              </a:ext>
            </a:extLst>
          </p:cNvPr>
          <p:cNvSpPr/>
          <p:nvPr/>
        </p:nvSpPr>
        <p:spPr>
          <a:xfrm>
            <a:off x="2730500" y="1079500"/>
            <a:ext cx="825500" cy="5715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Client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Rounded Rectangle 45">
            <a:extLst>
              <a:ext uri="{FF2B5EF4-FFF2-40B4-BE49-F238E27FC236}">
                <a16:creationId xmlns:a16="http://schemas.microsoft.com/office/drawing/2014/main" id="{35CFABC2-DF05-CD4F-8FCC-0D706EEB9C03}"/>
              </a:ext>
            </a:extLst>
          </p:cNvPr>
          <p:cNvSpPr/>
          <p:nvPr/>
        </p:nvSpPr>
        <p:spPr>
          <a:xfrm>
            <a:off x="4381500" y="1130958"/>
            <a:ext cx="1016000" cy="467492"/>
          </a:xfrm>
          <a:prstGeom prst="roundRect">
            <a:avLst>
              <a:gd name="adj" fmla="val 39149"/>
            </a:avLst>
          </a:prstGeom>
          <a:solidFill>
            <a:srgbClr val="FFA3C8"/>
          </a:solidFill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ea typeface="Verdana" pitchFamily="34" charset="0"/>
                <a:cs typeface="Verdana" pitchFamily="34" charset="0"/>
              </a:rPr>
              <a:t>Master</a:t>
            </a:r>
            <a:endParaRPr lang="zh-CN" altLang="en-US" sz="1400" dirty="0"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9" name="Straight Arrow Connector 46">
            <a:extLst>
              <a:ext uri="{FF2B5EF4-FFF2-40B4-BE49-F238E27FC236}">
                <a16:creationId xmlns:a16="http://schemas.microsoft.com/office/drawing/2014/main" id="{78B4868E-8D18-F841-B543-76D6F37A0256}"/>
              </a:ext>
            </a:extLst>
          </p:cNvPr>
          <p:cNvCxnSpPr>
            <a:stCxn id="5" idx="3"/>
          </p:cNvCxnSpPr>
          <p:nvPr/>
        </p:nvCxnSpPr>
        <p:spPr>
          <a:xfrm>
            <a:off x="2413000" y="2190750"/>
            <a:ext cx="698500" cy="15437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53">
            <a:extLst>
              <a:ext uri="{FF2B5EF4-FFF2-40B4-BE49-F238E27FC236}">
                <a16:creationId xmlns:a16="http://schemas.microsoft.com/office/drawing/2014/main" id="{0F849515-70FF-D64C-95FE-C842B311C149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397500" y="1364704"/>
            <a:ext cx="426139" cy="1329693"/>
          </a:xfrm>
          <a:prstGeom prst="curved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61">
            <a:extLst>
              <a:ext uri="{FF2B5EF4-FFF2-40B4-BE49-F238E27FC236}">
                <a16:creationId xmlns:a16="http://schemas.microsoft.com/office/drawing/2014/main" id="{7B4BEDE6-02D9-B847-B916-E7F8CDA91AF7}"/>
              </a:ext>
            </a:extLst>
          </p:cNvPr>
          <p:cNvCxnSpPr>
            <a:stCxn id="6" idx="3"/>
          </p:cNvCxnSpPr>
          <p:nvPr/>
        </p:nvCxnSpPr>
        <p:spPr>
          <a:xfrm>
            <a:off x="2413000" y="2503870"/>
            <a:ext cx="698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69">
            <a:extLst>
              <a:ext uri="{FF2B5EF4-FFF2-40B4-BE49-F238E27FC236}">
                <a16:creationId xmlns:a16="http://schemas.microsoft.com/office/drawing/2014/main" id="{330339A5-362C-5E40-B9F5-12C14996A237}"/>
              </a:ext>
            </a:extLst>
          </p:cNvPr>
          <p:cNvCxnSpPr>
            <a:stCxn id="7" idx="3"/>
          </p:cNvCxnSpPr>
          <p:nvPr/>
        </p:nvCxnSpPr>
        <p:spPr>
          <a:xfrm>
            <a:off x="2413000" y="2821370"/>
            <a:ext cx="698500" cy="60763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72">
            <a:extLst>
              <a:ext uri="{FF2B5EF4-FFF2-40B4-BE49-F238E27FC236}">
                <a16:creationId xmlns:a16="http://schemas.microsoft.com/office/drawing/2014/main" id="{25558424-CACC-F84D-9485-A31209C6C5F3}"/>
              </a:ext>
            </a:extLst>
          </p:cNvPr>
          <p:cNvCxnSpPr>
            <a:stCxn id="10" idx="3"/>
          </p:cNvCxnSpPr>
          <p:nvPr/>
        </p:nvCxnSpPr>
        <p:spPr>
          <a:xfrm flipV="1">
            <a:off x="2413000" y="3770040"/>
            <a:ext cx="730250" cy="71218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75">
            <a:extLst>
              <a:ext uri="{FF2B5EF4-FFF2-40B4-BE49-F238E27FC236}">
                <a16:creationId xmlns:a16="http://schemas.microsoft.com/office/drawing/2014/main" id="{3E1B8147-ACDB-BE41-B36E-14C63AAEFA7B}"/>
              </a:ext>
            </a:extLst>
          </p:cNvPr>
          <p:cNvCxnSpPr>
            <a:stCxn id="9" idx="3"/>
            <a:endCxn id="21" idx="1"/>
          </p:cNvCxnSpPr>
          <p:nvPr/>
        </p:nvCxnSpPr>
        <p:spPr>
          <a:xfrm>
            <a:off x="2413000" y="4166911"/>
            <a:ext cx="698500" cy="34158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79">
            <a:extLst>
              <a:ext uri="{FF2B5EF4-FFF2-40B4-BE49-F238E27FC236}">
                <a16:creationId xmlns:a16="http://schemas.microsoft.com/office/drawing/2014/main" id="{2A644E26-D7C6-4447-8F2D-38E02549D40B}"/>
              </a:ext>
            </a:extLst>
          </p:cNvPr>
          <p:cNvCxnSpPr>
            <a:stCxn id="8" idx="3"/>
          </p:cNvCxnSpPr>
          <p:nvPr/>
        </p:nvCxnSpPr>
        <p:spPr>
          <a:xfrm>
            <a:off x="2413000" y="3130112"/>
            <a:ext cx="730250" cy="120759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91">
            <a:extLst>
              <a:ext uri="{FF2B5EF4-FFF2-40B4-BE49-F238E27FC236}">
                <a16:creationId xmlns:a16="http://schemas.microsoft.com/office/drawing/2014/main" id="{D1090DB2-C3FE-E143-863D-033F2E3CB719}"/>
              </a:ext>
            </a:extLst>
          </p:cNvPr>
          <p:cNvSpPr/>
          <p:nvPr/>
        </p:nvSpPr>
        <p:spPr>
          <a:xfrm>
            <a:off x="3968750" y="1598450"/>
            <a:ext cx="666750" cy="592300"/>
          </a:xfrm>
          <a:custGeom>
            <a:avLst/>
            <a:gdLst>
              <a:gd name="connsiteX0" fmla="*/ 993227 w 993227"/>
              <a:gd name="connsiteY0" fmla="*/ 0 h 709448"/>
              <a:gd name="connsiteX1" fmla="*/ 677917 w 993227"/>
              <a:gd name="connsiteY1" fmla="*/ 283779 h 709448"/>
              <a:gd name="connsiteX2" fmla="*/ 157655 w 993227"/>
              <a:gd name="connsiteY2" fmla="*/ 331076 h 709448"/>
              <a:gd name="connsiteX3" fmla="*/ 0 w 993227"/>
              <a:gd name="connsiteY3" fmla="*/ 709448 h 70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227" h="709448">
                <a:moveTo>
                  <a:pt x="993227" y="0"/>
                </a:moveTo>
                <a:cubicBezTo>
                  <a:pt x="905203" y="114300"/>
                  <a:pt x="817179" y="228600"/>
                  <a:pt x="677917" y="283779"/>
                </a:cubicBezTo>
                <a:cubicBezTo>
                  <a:pt x="538655" y="338958"/>
                  <a:pt x="270641" y="260131"/>
                  <a:pt x="157655" y="331076"/>
                </a:cubicBezTo>
                <a:cubicBezTo>
                  <a:pt x="44669" y="402021"/>
                  <a:pt x="22334" y="555734"/>
                  <a:pt x="0" y="709448"/>
                </a:cubicBezTo>
              </a:path>
            </a:pathLst>
          </a:cu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cxnSp>
        <p:nvCxnSpPr>
          <p:cNvPr id="37" name="Straight Arrow Connector 92">
            <a:extLst>
              <a:ext uri="{FF2B5EF4-FFF2-40B4-BE49-F238E27FC236}">
                <a16:creationId xmlns:a16="http://schemas.microsoft.com/office/drawing/2014/main" id="{1499ACC3-7914-0E43-8863-0D8288F91A05}"/>
              </a:ext>
            </a:extLst>
          </p:cNvPr>
          <p:cNvCxnSpPr>
            <a:stCxn id="27" idx="6"/>
            <a:endCxn id="28" idx="1"/>
          </p:cNvCxnSpPr>
          <p:nvPr/>
        </p:nvCxnSpPr>
        <p:spPr>
          <a:xfrm flipV="1">
            <a:off x="3556000" y="1364705"/>
            <a:ext cx="825500" cy="5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05">
            <a:extLst>
              <a:ext uri="{FF2B5EF4-FFF2-40B4-BE49-F238E27FC236}">
                <a16:creationId xmlns:a16="http://schemas.microsoft.com/office/drawing/2014/main" id="{AE39F8A8-2F45-2746-86EC-5867EE249AE5}"/>
              </a:ext>
            </a:extLst>
          </p:cNvPr>
          <p:cNvCxnSpPr>
            <a:stCxn id="11" idx="3"/>
            <a:endCxn id="23" idx="1"/>
          </p:cNvCxnSpPr>
          <p:nvPr/>
        </p:nvCxnSpPr>
        <p:spPr>
          <a:xfrm>
            <a:off x="4889500" y="2413000"/>
            <a:ext cx="635000" cy="5085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08">
            <a:extLst>
              <a:ext uri="{FF2B5EF4-FFF2-40B4-BE49-F238E27FC236}">
                <a16:creationId xmlns:a16="http://schemas.microsoft.com/office/drawing/2014/main" id="{19D63394-4278-8346-AF76-E2A8800B1E22}"/>
              </a:ext>
            </a:extLst>
          </p:cNvPr>
          <p:cNvCxnSpPr/>
          <p:nvPr/>
        </p:nvCxnSpPr>
        <p:spPr>
          <a:xfrm>
            <a:off x="4889500" y="2612259"/>
            <a:ext cx="825500" cy="130503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111">
            <a:extLst>
              <a:ext uri="{FF2B5EF4-FFF2-40B4-BE49-F238E27FC236}">
                <a16:creationId xmlns:a16="http://schemas.microsoft.com/office/drawing/2014/main" id="{5554FF69-75DE-6644-83C4-3D211EF9AAD3}"/>
              </a:ext>
            </a:extLst>
          </p:cNvPr>
          <p:cNvCxnSpPr>
            <a:stCxn id="15" idx="3"/>
          </p:cNvCxnSpPr>
          <p:nvPr/>
        </p:nvCxnSpPr>
        <p:spPr>
          <a:xfrm flipV="1">
            <a:off x="4889500" y="3048549"/>
            <a:ext cx="635000" cy="4877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114">
            <a:extLst>
              <a:ext uri="{FF2B5EF4-FFF2-40B4-BE49-F238E27FC236}">
                <a16:creationId xmlns:a16="http://schemas.microsoft.com/office/drawing/2014/main" id="{AEA63452-BDF7-4547-8545-31A5C3CE99B9}"/>
              </a:ext>
            </a:extLst>
          </p:cNvPr>
          <p:cNvCxnSpPr>
            <a:endCxn id="24" idx="1"/>
          </p:cNvCxnSpPr>
          <p:nvPr/>
        </p:nvCxnSpPr>
        <p:spPr>
          <a:xfrm>
            <a:off x="4889500" y="3619500"/>
            <a:ext cx="762000" cy="5238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19">
            <a:extLst>
              <a:ext uri="{FF2B5EF4-FFF2-40B4-BE49-F238E27FC236}">
                <a16:creationId xmlns:a16="http://schemas.microsoft.com/office/drawing/2014/main" id="{0EAE1C45-9899-2D4F-A1E9-0DAC799CA1FF}"/>
              </a:ext>
            </a:extLst>
          </p:cNvPr>
          <p:cNvCxnSpPr>
            <a:stCxn id="19" idx="3"/>
          </p:cNvCxnSpPr>
          <p:nvPr/>
        </p:nvCxnSpPr>
        <p:spPr>
          <a:xfrm flipV="1">
            <a:off x="4889500" y="4274755"/>
            <a:ext cx="762000" cy="23374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124">
            <a:extLst>
              <a:ext uri="{FF2B5EF4-FFF2-40B4-BE49-F238E27FC236}">
                <a16:creationId xmlns:a16="http://schemas.microsoft.com/office/drawing/2014/main" id="{634C39AE-A484-9048-9D96-D084749DCDC0}"/>
              </a:ext>
            </a:extLst>
          </p:cNvPr>
          <p:cNvCxnSpPr>
            <a:stCxn id="23" idx="3"/>
          </p:cNvCxnSpPr>
          <p:nvPr/>
        </p:nvCxnSpPr>
        <p:spPr>
          <a:xfrm>
            <a:off x="6540500" y="2921548"/>
            <a:ext cx="571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27">
            <a:extLst>
              <a:ext uri="{FF2B5EF4-FFF2-40B4-BE49-F238E27FC236}">
                <a16:creationId xmlns:a16="http://schemas.microsoft.com/office/drawing/2014/main" id="{789B1F8C-21D3-9D48-AC96-EA94AA0AD59A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>
            <a:off x="6667500" y="4143375"/>
            <a:ext cx="4445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41">
            <a:extLst>
              <a:ext uri="{FF2B5EF4-FFF2-40B4-BE49-F238E27FC236}">
                <a16:creationId xmlns:a16="http://schemas.microsoft.com/office/drawing/2014/main" id="{CDBCCD85-DEE8-0B45-9938-4D9797BC1684}"/>
              </a:ext>
            </a:extLst>
          </p:cNvPr>
          <p:cNvSpPr/>
          <p:nvPr/>
        </p:nvSpPr>
        <p:spPr>
          <a:xfrm>
            <a:off x="1483936" y="5035609"/>
            <a:ext cx="631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Input </a:t>
            </a:r>
            <a:b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Files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45">
            <a:extLst>
              <a:ext uri="{FF2B5EF4-FFF2-40B4-BE49-F238E27FC236}">
                <a16:creationId xmlns:a16="http://schemas.microsoft.com/office/drawing/2014/main" id="{6DDE9521-B778-364D-931C-C094E43D545F}"/>
              </a:ext>
            </a:extLst>
          </p:cNvPr>
          <p:cNvSpPr/>
          <p:nvPr/>
        </p:nvSpPr>
        <p:spPr>
          <a:xfrm>
            <a:off x="2921000" y="5035609"/>
            <a:ext cx="1130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Map Workers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146">
            <a:extLst>
              <a:ext uri="{FF2B5EF4-FFF2-40B4-BE49-F238E27FC236}">
                <a16:creationId xmlns:a16="http://schemas.microsoft.com/office/drawing/2014/main" id="{35E2F7B0-653A-DA43-B6B7-8608BF1ED30F}"/>
              </a:ext>
            </a:extLst>
          </p:cNvPr>
          <p:cNvSpPr/>
          <p:nvPr/>
        </p:nvSpPr>
        <p:spPr>
          <a:xfrm>
            <a:off x="4000500" y="5035609"/>
            <a:ext cx="15756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Intermediate Files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147">
            <a:extLst>
              <a:ext uri="{FF2B5EF4-FFF2-40B4-BE49-F238E27FC236}">
                <a16:creationId xmlns:a16="http://schemas.microsoft.com/office/drawing/2014/main" id="{6DD48BB9-D1B8-ED45-B075-30F2BE0F9535}"/>
              </a:ext>
            </a:extLst>
          </p:cNvPr>
          <p:cNvSpPr/>
          <p:nvPr/>
        </p:nvSpPr>
        <p:spPr>
          <a:xfrm>
            <a:off x="5651500" y="5035609"/>
            <a:ext cx="11300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Reduce Workers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 148">
            <a:extLst>
              <a:ext uri="{FF2B5EF4-FFF2-40B4-BE49-F238E27FC236}">
                <a16:creationId xmlns:a16="http://schemas.microsoft.com/office/drawing/2014/main" id="{2BA0258D-87F7-F24B-AD67-840A2E557588}"/>
              </a:ext>
            </a:extLst>
          </p:cNvPr>
          <p:cNvSpPr/>
          <p:nvPr/>
        </p:nvSpPr>
        <p:spPr>
          <a:xfrm>
            <a:off x="7147191" y="5035609"/>
            <a:ext cx="7713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Output </a:t>
            </a:r>
            <a:b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Files</a:t>
            </a:r>
            <a:endParaRPr lang="zh-CN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Rectangle 154">
            <a:extLst>
              <a:ext uri="{FF2B5EF4-FFF2-40B4-BE49-F238E27FC236}">
                <a16:creationId xmlns:a16="http://schemas.microsoft.com/office/drawing/2014/main" id="{71BEC9F7-ED3A-6E43-8EEA-176E225845F3}"/>
              </a:ext>
            </a:extLst>
          </p:cNvPr>
          <p:cNvSpPr/>
          <p:nvPr/>
        </p:nvSpPr>
        <p:spPr>
          <a:xfrm>
            <a:off x="2813362" y="2770908"/>
            <a:ext cx="11300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233BE"/>
                </a:solidFill>
                <a:ea typeface="Verdana" pitchFamily="34" charset="0"/>
                <a:cs typeface="Verdana" pitchFamily="34" charset="0"/>
              </a:rPr>
              <a:t>M</a:t>
            </a:r>
            <a:r>
              <a:rPr lang="en-US" altLang="zh-CN" sz="1400" i="1" dirty="0">
                <a:solidFill>
                  <a:srgbClr val="0233BE"/>
                </a:solidFill>
                <a:ea typeface="Verdana" pitchFamily="34" charset="0"/>
                <a:cs typeface="Verdana" pitchFamily="34" charset="0"/>
              </a:rPr>
              <a:t> items</a:t>
            </a:r>
            <a:endParaRPr lang="zh-CN" altLang="en-US" sz="1400" i="1" dirty="0">
              <a:solidFill>
                <a:srgbClr val="0233BE"/>
              </a:solidFill>
            </a:endParaRPr>
          </a:p>
        </p:txBody>
      </p:sp>
      <p:sp>
        <p:nvSpPr>
          <p:cNvPr id="54" name="Rectangle 155">
            <a:extLst>
              <a:ext uri="{FF2B5EF4-FFF2-40B4-BE49-F238E27FC236}">
                <a16:creationId xmlns:a16="http://schemas.microsoft.com/office/drawing/2014/main" id="{FF1E7939-9A3C-A449-B310-A2479FAE7B3B}"/>
              </a:ext>
            </a:extLst>
          </p:cNvPr>
          <p:cNvSpPr/>
          <p:nvPr/>
        </p:nvSpPr>
        <p:spPr>
          <a:xfrm>
            <a:off x="5288861" y="3192401"/>
            <a:ext cx="10427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i="1" dirty="0">
                <a:solidFill>
                  <a:srgbClr val="0233BE"/>
                </a:solidFill>
                <a:ea typeface="Verdana" pitchFamily="34" charset="0"/>
                <a:cs typeface="Verdana" pitchFamily="34" charset="0"/>
              </a:rPr>
              <a:t>R</a:t>
            </a:r>
            <a:r>
              <a:rPr lang="en-US" altLang="zh-CN" sz="1400" i="1" dirty="0">
                <a:solidFill>
                  <a:srgbClr val="0233BE"/>
                </a:solidFill>
                <a:ea typeface="Verdana" pitchFamily="34" charset="0"/>
                <a:cs typeface="Verdana" pitchFamily="34" charset="0"/>
              </a:rPr>
              <a:t> items</a:t>
            </a:r>
            <a:endParaRPr lang="zh-CN" altLang="en-US" sz="1400" i="1" dirty="0">
              <a:solidFill>
                <a:srgbClr val="0233BE"/>
              </a:solidFill>
            </a:endParaRPr>
          </a:p>
        </p:txBody>
      </p:sp>
      <p:sp>
        <p:nvSpPr>
          <p:cNvPr id="55" name="Rectangle 156">
            <a:extLst>
              <a:ext uri="{FF2B5EF4-FFF2-40B4-BE49-F238E27FC236}">
                <a16:creationId xmlns:a16="http://schemas.microsoft.com/office/drawing/2014/main" id="{F023DF06-5195-3F41-877A-AEFC46FA4F8D}"/>
              </a:ext>
            </a:extLst>
          </p:cNvPr>
          <p:cNvSpPr/>
          <p:nvPr/>
        </p:nvSpPr>
        <p:spPr>
          <a:xfrm>
            <a:off x="5928540" y="1588099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dk1"/>
                </a:solidFill>
                <a:ea typeface="Verdana" pitchFamily="34" charset="0"/>
                <a:cs typeface="Verdana" pitchFamily="34" charset="0"/>
              </a:rPr>
              <a:t>assign </a:t>
            </a:r>
            <a:br>
              <a:rPr lang="en-US" altLang="zh-CN" sz="1400" dirty="0">
                <a:solidFill>
                  <a:schemeClr val="dk1"/>
                </a:solidFill>
                <a:ea typeface="Verdana" pitchFamily="34" charset="0"/>
                <a:cs typeface="Verdana" pitchFamily="34" charset="0"/>
              </a:rPr>
            </a:br>
            <a:r>
              <a:rPr lang="en-US" altLang="zh-CN" sz="1400" dirty="0">
                <a:solidFill>
                  <a:schemeClr val="dk1"/>
                </a:solidFill>
                <a:ea typeface="Verdana" pitchFamily="34" charset="0"/>
                <a:cs typeface="Verdana" pitchFamily="34" charset="0"/>
              </a:rPr>
              <a:t>tasks</a:t>
            </a:r>
            <a:endParaRPr lang="zh-CN" altLang="en-US" sz="1400" dirty="0"/>
          </a:p>
        </p:txBody>
      </p:sp>
      <p:sp>
        <p:nvSpPr>
          <p:cNvPr id="56" name="Rectangle 141">
            <a:extLst>
              <a:ext uri="{FF2B5EF4-FFF2-40B4-BE49-F238E27FC236}">
                <a16:creationId xmlns:a16="http://schemas.microsoft.com/office/drawing/2014/main" id="{7A04E922-CD0F-1B48-BAC2-3562E70290E5}"/>
              </a:ext>
            </a:extLst>
          </p:cNvPr>
          <p:cNvSpPr/>
          <p:nvPr/>
        </p:nvSpPr>
        <p:spPr>
          <a:xfrm rot="5400000">
            <a:off x="1738805" y="3463272"/>
            <a:ext cx="3577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...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4826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25BE2-F170-CDB1-896A-BD5F39FC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Stochastic Gradient Descent (SGD)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18384-2ADA-0BFA-3075-69943A7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cxnSp>
        <p:nvCxnSpPr>
          <p:cNvPr id="5" name="Shape 1228">
            <a:extLst>
              <a:ext uri="{FF2B5EF4-FFF2-40B4-BE49-F238E27FC236}">
                <a16:creationId xmlns:a16="http://schemas.microsoft.com/office/drawing/2014/main" id="{A309D9D3-196C-259F-AF5E-3D43A22C03ED}"/>
              </a:ext>
            </a:extLst>
          </p:cNvPr>
          <p:cNvCxnSpPr>
            <a:cxnSpLocks/>
          </p:cNvCxnSpPr>
          <p:nvPr/>
        </p:nvCxnSpPr>
        <p:spPr>
          <a:xfrm flipV="1">
            <a:off x="5393271" y="2971996"/>
            <a:ext cx="901043" cy="60642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" name="Shape 1229">
            <a:extLst>
              <a:ext uri="{FF2B5EF4-FFF2-40B4-BE49-F238E27FC236}">
                <a16:creationId xmlns:a16="http://schemas.microsoft.com/office/drawing/2014/main" id="{B98FC76A-7F3F-2F64-ED0C-DD70CC707587}"/>
              </a:ext>
            </a:extLst>
          </p:cNvPr>
          <p:cNvSpPr txBox="1"/>
          <p:nvPr/>
        </p:nvSpPr>
        <p:spPr>
          <a:xfrm>
            <a:off x="4066906" y="3638004"/>
            <a:ext cx="1907204" cy="5468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>
              <a:buClr>
                <a:srgbClr val="003C71"/>
              </a:buClr>
              <a:buSzPct val="25000"/>
              <a:defRPr/>
            </a:pPr>
            <a:r>
              <a:rPr lang="en-US" sz="2100" kern="0" dirty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Learning rate</a:t>
            </a:r>
          </a:p>
        </p:txBody>
      </p:sp>
      <p:sp>
        <p:nvSpPr>
          <p:cNvPr id="8" name="Right Brace 5">
            <a:extLst>
              <a:ext uri="{FF2B5EF4-FFF2-40B4-BE49-F238E27FC236}">
                <a16:creationId xmlns:a16="http://schemas.microsoft.com/office/drawing/2014/main" id="{91117E4B-1654-791D-4254-649A91D61468}"/>
              </a:ext>
            </a:extLst>
          </p:cNvPr>
          <p:cNvSpPr/>
          <p:nvPr/>
        </p:nvSpPr>
        <p:spPr>
          <a:xfrm rot="5400000">
            <a:off x="7164566" y="2552261"/>
            <a:ext cx="216863" cy="1835453"/>
          </a:xfrm>
          <a:prstGeom prst="rightBrace">
            <a:avLst>
              <a:gd name="adj1" fmla="val 8333"/>
              <a:gd name="adj2" fmla="val 540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1050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71729EBE-E32C-8C51-C733-4E3CA096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80"/>
          <a:stretch/>
        </p:blipFill>
        <p:spPr>
          <a:xfrm>
            <a:off x="791627" y="1248255"/>
            <a:ext cx="2509902" cy="79035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E738765-37AB-78B2-E082-A29FD314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5" y="2247530"/>
            <a:ext cx="3356039" cy="2592123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5B0357D-AB93-7591-6EEE-8AE1E8730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82" y="1531032"/>
            <a:ext cx="3599762" cy="811106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17BC2CED-DCF1-DF5C-ABDB-1027F23C9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13" y="3682240"/>
            <a:ext cx="514350" cy="2571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A2AC2AF-C9BC-60EA-8B7B-5CDE92137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644" y="2382818"/>
            <a:ext cx="3356039" cy="8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743B2-557C-798B-5C8E-9B45CF5C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why distributed training? Device doesn’t scale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EE81B-0548-1C38-A751-3C69C437A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7"/>
            <a:ext cx="8661648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 device has limited physical capacity to store “cores” (chip size)</a:t>
            </a:r>
          </a:p>
          <a:p>
            <a:pPr lvl="1"/>
            <a:r>
              <a:rPr kumimoji="1" lang="en-US" altLang="zh-CN" dirty="0"/>
              <a:t>Our cores are generalized, e.g., can either be CPU cores, GPU cores (cores w/o cache coherence + many SIMD ALUs, etc.), domain-specific cores </a:t>
            </a:r>
          </a:p>
          <a:p>
            <a:r>
              <a:rPr kumimoji="1" lang="en-US" altLang="zh-CN" dirty="0"/>
              <a:t>Why? Recall our previous calculation </a:t>
            </a:r>
          </a:p>
          <a:p>
            <a:pPr lvl="1"/>
            <a:r>
              <a:rPr kumimoji="1" lang="en-US" altLang="zh-CN" dirty="0"/>
              <a:t>Basically, a A100 needs 30 seconds for an A100 GPU to finish an iteration on a single input (</a:t>
            </a:r>
            <a:r>
              <a:rPr kumimoji="1" lang="en-US" altLang="zh-CN" dirty="0" err="1"/>
              <a:t>a.k.a</a:t>
            </a:r>
            <a:r>
              <a:rPr kumimoji="1" lang="en-US" altLang="zh-CN" dirty="0"/>
              <a:t>, token) in the optimal case </a:t>
            </a:r>
          </a:p>
          <a:p>
            <a:pPr lvl="1"/>
            <a:r>
              <a:rPr kumimoji="1" lang="en-US" altLang="zh-CN" dirty="0"/>
              <a:t>How many tokens are trained? 13T tokens! [1] </a:t>
            </a:r>
          </a:p>
          <a:p>
            <a:pPr lvl="1"/>
            <a:r>
              <a:rPr kumimoji="1" lang="en-US" altLang="zh-CN" dirty="0"/>
              <a:t>To use one A100 to train GPT-4, we need about 412 years to finish the training</a:t>
            </a:r>
            <a:endParaRPr kumimoji="1" lang="zh-CN" altLang="en-US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0479EF-F19C-AC7C-38F7-60BAB2A0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8A25ED-6588-E406-566C-DF5110EC9152}"/>
              </a:ext>
            </a:extLst>
          </p:cNvPr>
          <p:cNvSpPr txBox="1"/>
          <p:nvPr/>
        </p:nvSpPr>
        <p:spPr>
          <a:xfrm>
            <a:off x="-36512" y="5377780"/>
            <a:ext cx="6549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400" dirty="0"/>
              <a:t>[1] https://the-</a:t>
            </a:r>
            <a:r>
              <a:rPr kumimoji="1" lang="en" altLang="zh-CN" sz="1400" dirty="0" err="1"/>
              <a:t>decoder.com</a:t>
            </a:r>
            <a:r>
              <a:rPr kumimoji="1" lang="en" altLang="zh-CN" sz="1400" dirty="0"/>
              <a:t>/gpt-4-has-a-trillion-parameters/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6267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98BC-6F4F-8822-EE67-6FBA4265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why distributed training? Scaling law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7B177-80C7-0E4D-F5C3-20B71010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Though is diminishing these days, but the scale is still large </a:t>
            </a:r>
          </a:p>
          <a:p>
            <a:pPr lvl="1"/>
            <a:r>
              <a:rPr kumimoji="1" lang="en-US" altLang="zh-CN" b="0" dirty="0"/>
              <a:t>Massive data needed (the larger, the better)</a:t>
            </a:r>
          </a:p>
          <a:p>
            <a:pPr lvl="1"/>
            <a:r>
              <a:rPr kumimoji="1" lang="en-US" altLang="zh-CN" b="0" dirty="0"/>
              <a:t>Massive model needed (the larger, the better) </a:t>
            </a:r>
          </a:p>
          <a:p>
            <a:pPr lvl="1"/>
            <a:r>
              <a:rPr kumimoji="1" lang="en-US" altLang="zh-CN" b="0" dirty="0"/>
              <a:t>Massive computation power needed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1473C-035D-5813-A7C1-C06638A4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6E49A-2A78-88E4-B1B3-5492E055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2685148"/>
            <a:ext cx="8566172" cy="26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37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0BFB-A138-4744-9D66-27A8C17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Ideal Metric of Success for Efficient 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C7981-DF37-744C-AE97-95DBBCF8EEEB}"/>
              </a:ext>
            </a:extLst>
          </p:cNvPr>
          <p:cNvGrpSpPr/>
          <p:nvPr/>
        </p:nvGrpSpPr>
        <p:grpSpPr>
          <a:xfrm>
            <a:off x="3688353" y="2133899"/>
            <a:ext cx="1972850" cy="1230683"/>
            <a:chOff x="4352794" y="2404997"/>
            <a:chExt cx="2630466" cy="16409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53D97-3AA6-1E42-BF58-97479C648BF4}"/>
                </a:ext>
              </a:extLst>
            </p:cNvPr>
            <p:cNvSpPr txBox="1"/>
            <p:nvPr/>
          </p:nvSpPr>
          <p:spPr>
            <a:xfrm>
              <a:off x="4647982" y="2404997"/>
              <a:ext cx="21206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“Learning”</a:t>
              </a:r>
              <a:br>
                <a:rPr lang="en-US" sz="2400"/>
              </a:br>
              <a:r>
                <a:rPr lang="en-US" sz="2400"/>
                <a:t>Record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AD3F44-B87D-4E48-A7B3-83A74761F62E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78FF54FE-5DFB-504A-A3CE-9AB85E4A8779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81E8E-7D5C-BC42-932B-67175259F804}"/>
              </a:ext>
            </a:extLst>
          </p:cNvPr>
          <p:cNvGrpSpPr/>
          <p:nvPr/>
        </p:nvGrpSpPr>
        <p:grpSpPr>
          <a:xfrm>
            <a:off x="6712470" y="2133899"/>
            <a:ext cx="1972850" cy="1230683"/>
            <a:chOff x="8741695" y="2404997"/>
            <a:chExt cx="2630466" cy="1640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B0138-64C2-8445-856F-E669FDEC5CE1}"/>
                </a:ext>
              </a:extLst>
            </p:cNvPr>
            <p:cNvSpPr txBox="1"/>
            <p:nvPr/>
          </p:nvSpPr>
          <p:spPr>
            <a:xfrm>
              <a:off x="9237047" y="2404997"/>
              <a:ext cx="16397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Record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/>
                <a:t>Second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FFA31-7D52-0649-8712-1038FD2B6824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E58E5B6C-20FC-5A48-ADBC-15B01E3577CD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7A90DB-7031-584E-BB26-AA788C5C8ED4}"/>
              </a:ext>
            </a:extLst>
          </p:cNvPr>
          <p:cNvSpPr txBox="1"/>
          <p:nvPr/>
        </p:nvSpPr>
        <p:spPr>
          <a:xfrm>
            <a:off x="6034630" y="2506867"/>
            <a:ext cx="357790" cy="5078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700"/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997D0-4A99-CF44-9756-25EE8F2F16CE}"/>
              </a:ext>
            </a:extLst>
          </p:cNvPr>
          <p:cNvGrpSpPr/>
          <p:nvPr/>
        </p:nvGrpSpPr>
        <p:grpSpPr>
          <a:xfrm>
            <a:off x="619753" y="2133899"/>
            <a:ext cx="1972850" cy="1230683"/>
            <a:chOff x="31315" y="2430049"/>
            <a:chExt cx="2630466" cy="1640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D103A-CC16-8944-A987-0CF85C34D70C}"/>
                </a:ext>
              </a:extLst>
            </p:cNvPr>
            <p:cNvSpPr txBox="1"/>
            <p:nvPr/>
          </p:nvSpPr>
          <p:spPr>
            <a:xfrm>
              <a:off x="326499" y="2430049"/>
              <a:ext cx="21206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“Learning”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/>
                <a:t>Second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6D503B-DDB6-BA42-A71F-52765CCC113E}"/>
                </a:ext>
              </a:extLst>
            </p:cNvPr>
            <p:cNvCxnSpPr/>
            <p:nvPr/>
          </p:nvCxnSpPr>
          <p:spPr>
            <a:xfrm>
              <a:off x="338203" y="3244241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BE323F8A-9795-0348-B229-20256C6CEAF6}"/>
                </a:ext>
              </a:extLst>
            </p:cNvPr>
            <p:cNvSpPr/>
            <p:nvPr/>
          </p:nvSpPr>
          <p:spPr>
            <a:xfrm>
              <a:off x="31315" y="2430049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013F08-8D2B-A844-944C-711CFFA139FF}"/>
              </a:ext>
            </a:extLst>
          </p:cNvPr>
          <p:cNvSpPr txBox="1"/>
          <p:nvPr/>
        </p:nvSpPr>
        <p:spPr>
          <a:xfrm>
            <a:off x="2966031" y="2506867"/>
            <a:ext cx="386644" cy="5078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70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73322-A8A1-AC4D-B3EF-B1219F1867DF}"/>
              </a:ext>
            </a:extLst>
          </p:cNvPr>
          <p:cNvSpPr txBox="1"/>
          <p:nvPr/>
        </p:nvSpPr>
        <p:spPr>
          <a:xfrm>
            <a:off x="3429640" y="3451855"/>
            <a:ext cx="2550699" cy="10618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100" i="1">
                <a:solidFill>
                  <a:schemeClr val="accent2"/>
                </a:solidFill>
              </a:rPr>
              <a:t>Convergence</a:t>
            </a:r>
          </a:p>
          <a:p>
            <a:pPr algn="ctr"/>
            <a:r>
              <a:rPr lang="en-US" sz="2100" b="1">
                <a:solidFill>
                  <a:schemeClr val="accent2"/>
                </a:solidFill>
              </a:rPr>
              <a:t>Machine Learning </a:t>
            </a:r>
          </a:p>
          <a:p>
            <a:pPr algn="ctr"/>
            <a:r>
              <a:rPr lang="en-US" sz="2100">
                <a:solidFill>
                  <a:schemeClr val="accent2"/>
                </a:solidFill>
              </a:rPr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494A1-B1BD-C84D-83D0-07D6AB9C9834}"/>
              </a:ext>
            </a:extLst>
          </p:cNvPr>
          <p:cNvSpPr txBox="1"/>
          <p:nvPr/>
        </p:nvSpPr>
        <p:spPr>
          <a:xfrm>
            <a:off x="6919675" y="3451855"/>
            <a:ext cx="1558440" cy="10618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100" i="1">
                <a:solidFill>
                  <a:schemeClr val="accent5"/>
                </a:solidFill>
              </a:rPr>
              <a:t>Throughput</a:t>
            </a:r>
            <a:endParaRPr lang="en-US" sz="2100">
              <a:solidFill>
                <a:schemeClr val="accent5"/>
              </a:solidFill>
            </a:endParaRPr>
          </a:p>
          <a:p>
            <a:pPr algn="ctr"/>
            <a:r>
              <a:rPr lang="en-US" sz="2100" b="1">
                <a:solidFill>
                  <a:schemeClr val="accent5"/>
                </a:solidFill>
              </a:rPr>
              <a:t>System</a:t>
            </a:r>
          </a:p>
          <a:p>
            <a:pPr algn="ctr"/>
            <a:r>
              <a:rPr lang="en-US" sz="2100">
                <a:solidFill>
                  <a:schemeClr val="accent5"/>
                </a:solidFill>
              </a:rPr>
              <a:t>Property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4BC06F4-BF3E-8593-1ECF-ACD4173EC156}"/>
              </a:ext>
            </a:extLst>
          </p:cNvPr>
          <p:cNvSpPr/>
          <p:nvPr/>
        </p:nvSpPr>
        <p:spPr>
          <a:xfrm>
            <a:off x="6228184" y="1705372"/>
            <a:ext cx="2736304" cy="2952328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580EDB-D351-C293-3014-FD1E0BE6FBE7}"/>
              </a:ext>
            </a:extLst>
          </p:cNvPr>
          <p:cNvSpPr txBox="1"/>
          <p:nvPr/>
        </p:nvSpPr>
        <p:spPr>
          <a:xfrm>
            <a:off x="7083984" y="4473034"/>
            <a:ext cx="11849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Our focus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840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3465-0816-37D4-BDD2-5208E636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Pseudocode for </a:t>
            </a:r>
            <a:r>
              <a:rPr kumimoji="1" lang="en-US" altLang="zh-CN"/>
              <a:t>Stochastic Gradient Descent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85DD3-ED03-A9DC-B404-01BDF164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D78AD2-51C2-A5C3-6D91-EA2930CA7FFB}"/>
              </a:ext>
            </a:extLst>
          </p:cNvPr>
          <p:cNvSpPr txBox="1"/>
          <p:nvPr/>
        </p:nvSpPr>
        <p:spPr>
          <a:xfrm>
            <a:off x="391130" y="913284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execute on a master</a:t>
            </a:r>
          </a:p>
          <a:p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num_iters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kumimoji="1" lang="en-US" altLang="zh-CN" sz="2200"/>
              <a:t>     </a:t>
            </a:r>
            <a:endParaRPr kumimoji="1" lang="zh-CN" altLang="en-US" sz="2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455A234-B7D4-10F6-6E79-BB5BC710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9" y="1692508"/>
            <a:ext cx="3356039" cy="8700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25B8D7-D5F9-15F9-5252-7530D50D2BD5}"/>
              </a:ext>
            </a:extLst>
          </p:cNvPr>
          <p:cNvSpPr/>
          <p:nvPr/>
        </p:nvSpPr>
        <p:spPr>
          <a:xfrm>
            <a:off x="1312633" y="1913268"/>
            <a:ext cx="144016" cy="163960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B3132A-743D-26FD-D3D2-4057C50B36F9}"/>
              </a:ext>
            </a:extLst>
          </p:cNvPr>
          <p:cNvSpPr txBox="1"/>
          <p:nvPr/>
        </p:nvSpPr>
        <p:spPr>
          <a:xfrm>
            <a:off x="1096609" y="176706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iter+1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F77-EABF-F455-4DB0-C422D2E4C995}"/>
              </a:ext>
            </a:extLst>
          </p:cNvPr>
          <p:cNvSpPr/>
          <p:nvPr/>
        </p:nvSpPr>
        <p:spPr>
          <a:xfrm>
            <a:off x="2054257" y="1913268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D37DFF-E279-0009-D7BC-9EB56CE60305}"/>
              </a:ext>
            </a:extLst>
          </p:cNvPr>
          <p:cNvSpPr/>
          <p:nvPr/>
        </p:nvSpPr>
        <p:spPr>
          <a:xfrm>
            <a:off x="4192953" y="1692507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9DB62C-3381-040A-F1CD-2E90C238B1E2}"/>
              </a:ext>
            </a:extLst>
          </p:cNvPr>
          <p:cNvSpPr txBox="1"/>
          <p:nvPr/>
        </p:nvSpPr>
        <p:spPr>
          <a:xfrm>
            <a:off x="1921625" y="176706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BF7D73-B655-C23A-8686-DC8546D6E1CB}"/>
              </a:ext>
            </a:extLst>
          </p:cNvPr>
          <p:cNvSpPr txBox="1"/>
          <p:nvPr/>
        </p:nvSpPr>
        <p:spPr>
          <a:xfrm>
            <a:off x="4061819" y="1597789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A5BFD719-F049-9EB6-B3FE-DEF036D99A2E}"/>
              </a:ext>
            </a:extLst>
          </p:cNvPr>
          <p:cNvSpPr/>
          <p:nvPr/>
        </p:nvSpPr>
        <p:spPr>
          <a:xfrm>
            <a:off x="4702083" y="1597789"/>
            <a:ext cx="517989" cy="9648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74021-4AEE-AC24-62B2-E62508A5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8" y="1208191"/>
            <a:ext cx="2187468" cy="33877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697E108-2FEF-E21C-A786-3377849803E4}"/>
              </a:ext>
            </a:extLst>
          </p:cNvPr>
          <p:cNvSpPr txBox="1"/>
          <p:nvPr/>
        </p:nvSpPr>
        <p:spPr>
          <a:xfrm>
            <a:off x="391130" y="4272796"/>
            <a:ext cx="46692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Problem: the graph cannot be parallelized across different nodes! </a:t>
            </a:r>
          </a:p>
        </p:txBody>
      </p:sp>
    </p:spTree>
    <p:extLst>
      <p:ext uri="{BB962C8B-B14F-4D97-AF65-F5344CB8AC3E}">
        <p14:creationId xmlns:p14="http://schemas.microsoft.com/office/powerpoint/2010/main" val="162624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Parallelization Opportunities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99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(Sync) data parallel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8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Synchronous Data Parallelism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CA2FC-6043-9A3D-F701-5640699F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39" y="1129308"/>
            <a:ext cx="6314023" cy="3771636"/>
          </a:xfrm>
        </p:spPr>
        <p:txBody>
          <a:bodyPr/>
          <a:lstStyle/>
          <a:p>
            <a:r>
              <a:rPr kumimoji="1" lang="en-US" altLang="zh-CN" dirty="0"/>
              <a:t>Parallelize on the x (and y) </a:t>
            </a:r>
          </a:p>
          <a:p>
            <a:pPr lvl="1"/>
            <a:r>
              <a:rPr kumimoji="1" lang="en-US" altLang="zh-CN" dirty="0"/>
              <a:t>Observation: the sum operator can be easily parallelized  </a:t>
            </a:r>
            <a:endParaRPr kumimoji="1" lang="zh-CN" altLang="en-US" dirty="0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E79D9007-C807-6009-F2D2-082B82411F61}"/>
              </a:ext>
            </a:extLst>
          </p:cNvPr>
          <p:cNvSpPr/>
          <p:nvPr/>
        </p:nvSpPr>
        <p:spPr>
          <a:xfrm rot="16200000">
            <a:off x="3786717" y="3408677"/>
            <a:ext cx="864096" cy="70647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4892F2-48DD-4104-E5C2-F7A3A6CF463C}"/>
              </a:ext>
            </a:extLst>
          </p:cNvPr>
          <p:cNvGrpSpPr/>
          <p:nvPr/>
        </p:nvGrpSpPr>
        <p:grpSpPr>
          <a:xfrm>
            <a:off x="913131" y="3153903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B404D4-A8BE-8E4C-9A32-850BF9E2E6A2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5BF3EDA-54F9-12FD-4FD8-68AC88B76FF1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96B086D-8BB6-E989-F599-F343EBBB1D50}"/>
              </a:ext>
            </a:extLst>
          </p:cNvPr>
          <p:cNvCxnSpPr>
            <a:cxnSpLocks/>
          </p:cNvCxnSpPr>
          <p:nvPr/>
        </p:nvCxnSpPr>
        <p:spPr>
          <a:xfrm>
            <a:off x="1597207" y="3770283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910B59-0A2B-1D32-F5C1-A031BD9CA059}"/>
              </a:ext>
            </a:extLst>
          </p:cNvPr>
          <p:cNvGrpSpPr/>
          <p:nvPr/>
        </p:nvGrpSpPr>
        <p:grpSpPr>
          <a:xfrm>
            <a:off x="592159" y="2027471"/>
            <a:ext cx="629816" cy="616380"/>
            <a:chOff x="7884368" y="1584003"/>
            <a:chExt cx="629816" cy="61638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90C10A7-7155-586F-2683-C2B93E9AF531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5CAAE9-6418-69C4-DC93-FB200AAAE90C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363D9E-E85B-4844-C537-5451647CA5BC}"/>
              </a:ext>
            </a:extLst>
          </p:cNvPr>
          <p:cNvGrpSpPr/>
          <p:nvPr/>
        </p:nvGrpSpPr>
        <p:grpSpPr>
          <a:xfrm>
            <a:off x="1451914" y="2027471"/>
            <a:ext cx="629816" cy="616380"/>
            <a:chOff x="7884368" y="1584003"/>
            <a:chExt cx="629816" cy="6163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8E0444-99A5-063B-13A7-47BCF607D2E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C9320CE-EA4A-EC7A-ABA3-96A4FB66F039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7095F7D-217B-77C5-98FA-C621DF7D9B1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82851" y="2643851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23EA02B-8123-81CA-4A2C-DAF87998F1C2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1542947" y="2643851"/>
            <a:ext cx="199659" cy="5100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8B20982-7E7E-F9A7-8F8F-CDDD310EE7B0}"/>
              </a:ext>
            </a:extLst>
          </p:cNvPr>
          <p:cNvGrpSpPr/>
          <p:nvPr/>
        </p:nvGrpSpPr>
        <p:grpSpPr>
          <a:xfrm>
            <a:off x="928371" y="4380648"/>
            <a:ext cx="1463983" cy="616380"/>
            <a:chOff x="7884367" y="1584003"/>
            <a:chExt cx="1463983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F555F57-BD54-43F0-6A58-2DABFBD17876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F0F66EF-DFB9-7170-A894-49C3D5AC8682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E070C4C-E3AE-7C52-2605-F529EEB69EF1}"/>
              </a:ext>
            </a:extLst>
          </p:cNvPr>
          <p:cNvGrpSpPr/>
          <p:nvPr/>
        </p:nvGrpSpPr>
        <p:grpSpPr>
          <a:xfrm>
            <a:off x="2416023" y="2029750"/>
            <a:ext cx="629816" cy="616380"/>
            <a:chOff x="7884368" y="1584003"/>
            <a:chExt cx="629816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D4B244C-E2DF-C4F3-0D9D-027EDC5BCADB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81FDAD-ADB8-CFAC-49AD-1B89A554619B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8CA82-92B3-2A74-D497-7C57E67F5F72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113802" y="2646130"/>
            <a:ext cx="592913" cy="561475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CC5AF21-7AD4-EBE0-8CE0-AFB38F1FB9F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60363" y="4997028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>
            <a:extLst>
              <a:ext uri="{FF2B5EF4-FFF2-40B4-BE49-F238E27FC236}">
                <a16:creationId xmlns:a16="http://schemas.microsoft.com/office/drawing/2014/main" id="{85F210CE-0C6F-216C-39C7-BEF00EEC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3" y="5206760"/>
            <a:ext cx="511200" cy="255600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676DD09-1380-2583-17FB-4A8D78882060}"/>
              </a:ext>
            </a:extLst>
          </p:cNvPr>
          <p:cNvGrpSpPr/>
          <p:nvPr/>
        </p:nvGrpSpPr>
        <p:grpSpPr>
          <a:xfrm>
            <a:off x="548345" y="2027471"/>
            <a:ext cx="576059" cy="616380"/>
            <a:chOff x="638921" y="2203432"/>
            <a:chExt cx="576059" cy="61638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8BD7ECD-01FA-66C6-B874-C66C115DBE74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05284C8-2312-3E2B-262F-1E144811D8B2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08B5C8-854C-2644-891F-0C3411B8E14E}"/>
              </a:ext>
            </a:extLst>
          </p:cNvPr>
          <p:cNvGrpSpPr/>
          <p:nvPr/>
        </p:nvGrpSpPr>
        <p:grpSpPr>
          <a:xfrm>
            <a:off x="831040" y="2031267"/>
            <a:ext cx="576059" cy="616380"/>
            <a:chOff x="921616" y="2207228"/>
            <a:chExt cx="576059" cy="61638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C0C3D7B-351B-A17E-52F3-218C16E28764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46EE13-C85A-0790-EBF3-5E0ADE0A407D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A27D197-71B3-1EC7-DDA6-0C2AFEC49F87}"/>
              </a:ext>
            </a:extLst>
          </p:cNvPr>
          <p:cNvGrpSpPr/>
          <p:nvPr/>
        </p:nvGrpSpPr>
        <p:grpSpPr>
          <a:xfrm>
            <a:off x="1404464" y="2029690"/>
            <a:ext cx="576059" cy="616380"/>
            <a:chOff x="638921" y="2203432"/>
            <a:chExt cx="576059" cy="61638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66EA0B1-9F48-51BC-6DAA-FC1E48F77403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C86B210-0F4D-3277-2E43-4FBB17A56C18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824229B-670D-BFD0-7AC0-1747828E1952}"/>
              </a:ext>
            </a:extLst>
          </p:cNvPr>
          <p:cNvGrpSpPr/>
          <p:nvPr/>
        </p:nvGrpSpPr>
        <p:grpSpPr>
          <a:xfrm>
            <a:off x="1687159" y="2033486"/>
            <a:ext cx="576059" cy="616380"/>
            <a:chOff x="921616" y="2207228"/>
            <a:chExt cx="576059" cy="61638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69CDB85-94E4-9EE8-9435-10D5BB8759EA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6B5CA29-2F1A-9C21-2AF1-08A21E09D497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4931946" y="3153903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5616022" y="3770283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757902" y="2669482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553741" y="2708135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4947186" y="4380648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6043985" y="2023242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5929880" y="2639622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77656A30-1B2D-072C-32E4-2C7684D2E311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679178" y="4997028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78" y="5206760"/>
            <a:ext cx="511200" cy="255600"/>
          </a:xfrm>
          <a:prstGeom prst="rect">
            <a:avLst/>
          </a:prstGeom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4567160" y="2027471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7236301" y="2027471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5423279" y="2029690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7704524" y="2027471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5413131" y="5306508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8258856" y="2027471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7480434" y="3159328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8164510" y="377570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7306390" y="2674907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102229" y="2713560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7495674" y="4386073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8478368" y="2645047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0570AD4-C7D3-F0DA-4431-FA74A13852DB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8227666" y="5002453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66" y="5212185"/>
            <a:ext cx="511200" cy="255600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7961619" y="5311933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0981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形状 33">
            <a:extLst>
              <a:ext uri="{FF2B5EF4-FFF2-40B4-BE49-F238E27FC236}">
                <a16:creationId xmlns:a16="http://schemas.microsoft.com/office/drawing/2014/main" id="{046309CB-D82B-6224-7AC1-AE3067FBF2CB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Synchronous Data Parallelism</a:t>
            </a:r>
            <a:endParaRPr kumimoji="1" lang="zh-CN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35160C-4BC9-E0AA-F13F-441B3EF6542B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952588-C693-328A-6D93-0EDF6E352DBD}"/>
              </a:ext>
            </a:extLst>
          </p:cNvPr>
          <p:cNvSpPr txBox="1"/>
          <p:nvPr/>
        </p:nvSpPr>
        <p:spPr>
          <a:xfrm>
            <a:off x="6156175" y="3785475"/>
            <a:ext cx="108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Sum</a:t>
            </a:r>
            <a:endParaRPr lang="zh-CN" altLang="en-US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E438592-DFAA-99A7-3AAD-C09CCD4B05EC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4B74D5-5FEA-2D78-0A5D-3810764B365A}"/>
              </a:ext>
            </a:extLst>
          </p:cNvPr>
          <p:cNvCxnSpPr>
            <a:stCxn id="30" idx="0"/>
          </p:cNvCxnSpPr>
          <p:nvPr/>
        </p:nvCxnSpPr>
        <p:spPr>
          <a:xfrm flipV="1">
            <a:off x="6522332" y="3309667"/>
            <a:ext cx="0" cy="3522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>
            <a:extLst>
              <a:ext uri="{FF2B5EF4-FFF2-40B4-BE49-F238E27FC236}">
                <a16:creationId xmlns:a16="http://schemas.microsoft.com/office/drawing/2014/main" id="{AABD9933-68F4-47AA-28BD-AAD60D3D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18" y="3139314"/>
            <a:ext cx="511200" cy="255600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7FDFC04-8A3C-56ED-F8DB-F191707F6F7E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20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3465-0816-37D4-BDD2-5208E636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Pseudocode for (iterative) data parallel in action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85DD3-ED03-A9DC-B404-01BDF164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D78AD2-51C2-A5C3-6D91-EA2930CA7FFB}"/>
              </a:ext>
            </a:extLst>
          </p:cNvPr>
          <p:cNvSpPr txBox="1"/>
          <p:nvPr/>
        </p:nvSpPr>
        <p:spPr>
          <a:xfrm>
            <a:off x="391130" y="1208191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execute on a master</a:t>
            </a:r>
          </a:p>
          <a:p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num_iters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kumimoji="1" lang="en-US" altLang="zh-CN" sz="2200"/>
              <a:t>     </a:t>
            </a:r>
            <a:endParaRPr kumimoji="1" lang="zh-CN" altLang="en-US" sz="2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455A234-B7D4-10F6-6E79-BB5BC710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9" y="1987415"/>
            <a:ext cx="3356039" cy="8700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25B8D7-D5F9-15F9-5252-7530D50D2BD5}"/>
              </a:ext>
            </a:extLst>
          </p:cNvPr>
          <p:cNvSpPr/>
          <p:nvPr/>
        </p:nvSpPr>
        <p:spPr>
          <a:xfrm>
            <a:off x="1312633" y="2208175"/>
            <a:ext cx="144016" cy="163960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B3132A-743D-26FD-D3D2-4057C50B36F9}"/>
              </a:ext>
            </a:extLst>
          </p:cNvPr>
          <p:cNvSpPr txBox="1"/>
          <p:nvPr/>
        </p:nvSpPr>
        <p:spPr>
          <a:xfrm>
            <a:off x="1096609" y="2061973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iter+1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F77-EABF-F455-4DB0-C422D2E4C995}"/>
              </a:ext>
            </a:extLst>
          </p:cNvPr>
          <p:cNvSpPr/>
          <p:nvPr/>
        </p:nvSpPr>
        <p:spPr>
          <a:xfrm>
            <a:off x="2054257" y="2208175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D37DFF-E279-0009-D7BC-9EB56CE60305}"/>
              </a:ext>
            </a:extLst>
          </p:cNvPr>
          <p:cNvSpPr/>
          <p:nvPr/>
        </p:nvSpPr>
        <p:spPr>
          <a:xfrm>
            <a:off x="4192953" y="1987414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9DB62C-3381-040A-F1CD-2E90C238B1E2}"/>
              </a:ext>
            </a:extLst>
          </p:cNvPr>
          <p:cNvSpPr txBox="1"/>
          <p:nvPr/>
        </p:nvSpPr>
        <p:spPr>
          <a:xfrm>
            <a:off x="1921625" y="2061973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BF7D73-B655-C23A-8686-DC8546D6E1CB}"/>
              </a:ext>
            </a:extLst>
          </p:cNvPr>
          <p:cNvSpPr txBox="1"/>
          <p:nvPr/>
        </p:nvSpPr>
        <p:spPr>
          <a:xfrm>
            <a:off x="4061819" y="189269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A5BFD719-F049-9EB6-B3FE-DEF036D99A2E}"/>
              </a:ext>
            </a:extLst>
          </p:cNvPr>
          <p:cNvSpPr/>
          <p:nvPr/>
        </p:nvSpPr>
        <p:spPr>
          <a:xfrm>
            <a:off x="4702083" y="1892696"/>
            <a:ext cx="517989" cy="9648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5FB4E2B-047B-AD5F-0A77-65485DE9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58" y="1436203"/>
            <a:ext cx="3345370" cy="1975991"/>
          </a:xfrm>
          <a:prstGeom prst="rect">
            <a:avLst/>
          </a:prstGeom>
        </p:spPr>
      </p:pic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19E72E21-32C4-0084-DADC-46611C46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3314474"/>
            <a:ext cx="4701208" cy="1586470"/>
          </a:xfrm>
        </p:spPr>
        <p:txBody>
          <a:bodyPr/>
          <a:lstStyle/>
          <a:p>
            <a:r>
              <a:rPr kumimoji="1" lang="en-US" altLang="zh-CN"/>
              <a:t>The master will do the coordination </a:t>
            </a:r>
          </a:p>
          <a:p>
            <a:pPr lvl="1"/>
            <a:r>
              <a:rPr kumimoji="1" lang="en-US" altLang="zh-CN"/>
              <a:t>Similar to the Job manager in Dryad </a:t>
            </a:r>
          </a:p>
        </p:txBody>
      </p:sp>
    </p:spTree>
    <p:extLst>
      <p:ext uri="{BB962C8B-B14F-4D97-AF65-F5344CB8AC3E}">
        <p14:creationId xmlns:p14="http://schemas.microsoft.com/office/powerpoint/2010/main" val="3745008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547A-CE1D-B941-91FF-A641F592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Recall, common challenges of  Distributed Computing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AD7DF-2AB4-E746-9FA4-26B3E4929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 dirty="0"/>
              <a:t>Sending </a:t>
            </a:r>
            <a:r>
              <a:rPr kumimoji="1" lang="en-US" altLang="zh-CN" dirty="0">
                <a:solidFill>
                  <a:srgbClr val="C00000"/>
                </a:solidFill>
              </a:rPr>
              <a:t>data</a:t>
            </a:r>
            <a:r>
              <a:rPr kumimoji="1" lang="en-US" altLang="zh-CN" b="0" dirty="0"/>
              <a:t> to/from nodes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C00000"/>
                </a:solidFill>
              </a:rPr>
              <a:t>Coordinating</a:t>
            </a:r>
            <a:r>
              <a:rPr kumimoji="1" lang="en-US" altLang="zh-CN" b="0" dirty="0"/>
              <a:t> among nodes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Recovering from node </a:t>
            </a:r>
            <a:r>
              <a:rPr kumimoji="1" lang="en-US" altLang="zh-CN" dirty="0">
                <a:solidFill>
                  <a:srgbClr val="C00000"/>
                </a:solidFill>
              </a:rPr>
              <a:t>failure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Optimizing for </a:t>
            </a:r>
            <a:r>
              <a:rPr kumimoji="1" lang="en-US" altLang="zh-CN" dirty="0">
                <a:solidFill>
                  <a:srgbClr val="C00000"/>
                </a:solidFill>
              </a:rPr>
              <a:t>locality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C00000"/>
                </a:solidFill>
              </a:rPr>
              <a:t>Partition</a:t>
            </a:r>
            <a:r>
              <a:rPr kumimoji="1" lang="en-US" altLang="zh-CN" b="0" dirty="0">
                <a:solidFill>
                  <a:schemeClr val="tx1"/>
                </a:solidFill>
              </a:rPr>
              <a:t> the data to enable more parallelism </a:t>
            </a:r>
          </a:p>
          <a:p>
            <a:endParaRPr kumimoji="1" lang="en-US" altLang="zh-CN" b="0" dirty="0">
              <a:solidFill>
                <a:schemeClr val="tx1"/>
              </a:solidFill>
            </a:endParaRP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How does MapReduce handle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these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</a:rPr>
              <a:t>challenges?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4A29C-A43E-C644-BAEF-C90DA9B3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0EBD2520-BE53-8845-B3BC-C07ACFA20F00}"/>
              </a:ext>
            </a:extLst>
          </p:cNvPr>
          <p:cNvSpPr>
            <a:spLocks/>
          </p:cNvSpPr>
          <p:nvPr/>
        </p:nvSpPr>
        <p:spPr bwMode="auto">
          <a:xfrm rot="246088">
            <a:off x="5515505" y="1161147"/>
            <a:ext cx="935888" cy="1843692"/>
          </a:xfrm>
          <a:custGeom>
            <a:avLst/>
            <a:gdLst>
              <a:gd name="T0" fmla="*/ 103 w 672"/>
              <a:gd name="T1" fmla="*/ 125 h 1520"/>
              <a:gd name="T2" fmla="*/ 274 w 672"/>
              <a:gd name="T3" fmla="*/ 125 h 1520"/>
              <a:gd name="T4" fmla="*/ 343 w 672"/>
              <a:gd name="T5" fmla="*/ 874 h 1520"/>
              <a:gd name="T6" fmla="*/ 480 w 672"/>
              <a:gd name="T7" fmla="*/ 989 h 1520"/>
              <a:gd name="T8" fmla="*/ 343 w 672"/>
              <a:gd name="T9" fmla="*/ 1219 h 1520"/>
              <a:gd name="T10" fmla="*/ 240 w 672"/>
              <a:gd name="T11" fmla="*/ 1738 h 1520"/>
              <a:gd name="T12" fmla="*/ 0 w 672"/>
              <a:gd name="T13" fmla="*/ 1738 h 15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72"/>
              <a:gd name="T22" fmla="*/ 0 h 1520"/>
              <a:gd name="T23" fmla="*/ 672 w 672"/>
              <a:gd name="T24" fmla="*/ 1520 h 1520"/>
              <a:gd name="connsiteX0" fmla="*/ 2143 w 10000"/>
              <a:gd name="connsiteY0" fmla="*/ 2039 h 11154"/>
              <a:gd name="connsiteX1" fmla="*/ 5457 w 10000"/>
              <a:gd name="connsiteY1" fmla="*/ 128 h 11154"/>
              <a:gd name="connsiteX2" fmla="*/ 7143 w 10000"/>
              <a:gd name="connsiteY2" fmla="*/ 6144 h 11154"/>
              <a:gd name="connsiteX3" fmla="*/ 10000 w 10000"/>
              <a:gd name="connsiteY3" fmla="*/ 6776 h 11154"/>
              <a:gd name="connsiteX4" fmla="*/ 7143 w 10000"/>
              <a:gd name="connsiteY4" fmla="*/ 8039 h 11154"/>
              <a:gd name="connsiteX5" fmla="*/ 5000 w 10000"/>
              <a:gd name="connsiteY5" fmla="*/ 10881 h 11154"/>
              <a:gd name="connsiteX6" fmla="*/ 0 w 10000"/>
              <a:gd name="connsiteY6" fmla="*/ 10881 h 11154"/>
              <a:gd name="connsiteX0" fmla="*/ 0 w 13702"/>
              <a:gd name="connsiteY0" fmla="*/ 511 h 11571"/>
              <a:gd name="connsiteX1" fmla="*/ 9159 w 13702"/>
              <a:gd name="connsiteY1" fmla="*/ 545 h 11571"/>
              <a:gd name="connsiteX2" fmla="*/ 10845 w 13702"/>
              <a:gd name="connsiteY2" fmla="*/ 6561 h 11571"/>
              <a:gd name="connsiteX3" fmla="*/ 13702 w 13702"/>
              <a:gd name="connsiteY3" fmla="*/ 7193 h 11571"/>
              <a:gd name="connsiteX4" fmla="*/ 10845 w 13702"/>
              <a:gd name="connsiteY4" fmla="*/ 8456 h 11571"/>
              <a:gd name="connsiteX5" fmla="*/ 8702 w 13702"/>
              <a:gd name="connsiteY5" fmla="*/ 11298 h 11571"/>
              <a:gd name="connsiteX6" fmla="*/ 3702 w 13702"/>
              <a:gd name="connsiteY6" fmla="*/ 11298 h 11571"/>
              <a:gd name="connsiteX0" fmla="*/ 0 w 13726"/>
              <a:gd name="connsiteY0" fmla="*/ 343 h 11403"/>
              <a:gd name="connsiteX1" fmla="*/ 9159 w 13726"/>
              <a:gd name="connsiteY1" fmla="*/ 377 h 11403"/>
              <a:gd name="connsiteX2" fmla="*/ 9124 w 13726"/>
              <a:gd name="connsiteY2" fmla="*/ 3985 h 11403"/>
              <a:gd name="connsiteX3" fmla="*/ 13702 w 13726"/>
              <a:gd name="connsiteY3" fmla="*/ 7025 h 11403"/>
              <a:gd name="connsiteX4" fmla="*/ 10845 w 13726"/>
              <a:gd name="connsiteY4" fmla="*/ 8288 h 11403"/>
              <a:gd name="connsiteX5" fmla="*/ 8702 w 13726"/>
              <a:gd name="connsiteY5" fmla="*/ 11130 h 11403"/>
              <a:gd name="connsiteX6" fmla="*/ 3702 w 13726"/>
              <a:gd name="connsiteY6" fmla="*/ 11130 h 11403"/>
              <a:gd name="connsiteX0" fmla="*/ 0 w 12542"/>
              <a:gd name="connsiteY0" fmla="*/ 343 h 11403"/>
              <a:gd name="connsiteX1" fmla="*/ 9159 w 12542"/>
              <a:gd name="connsiteY1" fmla="*/ 377 h 11403"/>
              <a:gd name="connsiteX2" fmla="*/ 9124 w 12542"/>
              <a:gd name="connsiteY2" fmla="*/ 3985 h 11403"/>
              <a:gd name="connsiteX3" fmla="*/ 12502 w 12542"/>
              <a:gd name="connsiteY3" fmla="*/ 5362 h 11403"/>
              <a:gd name="connsiteX4" fmla="*/ 10845 w 12542"/>
              <a:gd name="connsiteY4" fmla="*/ 8288 h 11403"/>
              <a:gd name="connsiteX5" fmla="*/ 8702 w 12542"/>
              <a:gd name="connsiteY5" fmla="*/ 11130 h 11403"/>
              <a:gd name="connsiteX6" fmla="*/ 3702 w 12542"/>
              <a:gd name="connsiteY6" fmla="*/ 11130 h 11403"/>
              <a:gd name="connsiteX0" fmla="*/ 0 w 12502"/>
              <a:gd name="connsiteY0" fmla="*/ 343 h 11403"/>
              <a:gd name="connsiteX1" fmla="*/ 9159 w 12502"/>
              <a:gd name="connsiteY1" fmla="*/ 377 h 11403"/>
              <a:gd name="connsiteX2" fmla="*/ 9124 w 12502"/>
              <a:gd name="connsiteY2" fmla="*/ 3985 h 11403"/>
              <a:gd name="connsiteX3" fmla="*/ 12502 w 12502"/>
              <a:gd name="connsiteY3" fmla="*/ 5362 h 11403"/>
              <a:gd name="connsiteX4" fmla="*/ 8755 w 12502"/>
              <a:gd name="connsiteY4" fmla="*/ 6514 h 11403"/>
              <a:gd name="connsiteX5" fmla="*/ 8702 w 12502"/>
              <a:gd name="connsiteY5" fmla="*/ 11130 h 11403"/>
              <a:gd name="connsiteX6" fmla="*/ 3702 w 12502"/>
              <a:gd name="connsiteY6" fmla="*/ 11130 h 11403"/>
              <a:gd name="connsiteX0" fmla="*/ 0 w 12282"/>
              <a:gd name="connsiteY0" fmla="*/ 343 h 11403"/>
              <a:gd name="connsiteX1" fmla="*/ 9159 w 12282"/>
              <a:gd name="connsiteY1" fmla="*/ 377 h 11403"/>
              <a:gd name="connsiteX2" fmla="*/ 9124 w 12282"/>
              <a:gd name="connsiteY2" fmla="*/ 3985 h 11403"/>
              <a:gd name="connsiteX3" fmla="*/ 12281 w 12282"/>
              <a:gd name="connsiteY3" fmla="*/ 4877 h 11403"/>
              <a:gd name="connsiteX4" fmla="*/ 8755 w 12282"/>
              <a:gd name="connsiteY4" fmla="*/ 6514 h 11403"/>
              <a:gd name="connsiteX5" fmla="*/ 8702 w 12282"/>
              <a:gd name="connsiteY5" fmla="*/ 11130 h 11403"/>
              <a:gd name="connsiteX6" fmla="*/ 3702 w 12282"/>
              <a:gd name="connsiteY6" fmla="*/ 11130 h 11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2" h="11403">
                <a:moveTo>
                  <a:pt x="0" y="343"/>
                </a:moveTo>
                <a:cubicBezTo>
                  <a:pt x="1369" y="1"/>
                  <a:pt x="7638" y="-230"/>
                  <a:pt x="9159" y="377"/>
                </a:cubicBezTo>
                <a:cubicBezTo>
                  <a:pt x="10680" y="984"/>
                  <a:pt x="8604" y="3235"/>
                  <a:pt x="9124" y="3985"/>
                </a:cubicBezTo>
                <a:cubicBezTo>
                  <a:pt x="9644" y="4735"/>
                  <a:pt x="12342" y="4456"/>
                  <a:pt x="12281" y="4877"/>
                </a:cubicBezTo>
                <a:cubicBezTo>
                  <a:pt x="12220" y="5298"/>
                  <a:pt x="9352" y="5472"/>
                  <a:pt x="8755" y="6514"/>
                </a:cubicBezTo>
                <a:cubicBezTo>
                  <a:pt x="8159" y="7556"/>
                  <a:pt x="9892" y="10657"/>
                  <a:pt x="8702" y="11130"/>
                </a:cubicBezTo>
                <a:cubicBezTo>
                  <a:pt x="7512" y="11604"/>
                  <a:pt x="5607" y="11367"/>
                  <a:pt x="3702" y="11130"/>
                </a:cubicBezTo>
              </a:path>
            </a:pathLst>
          </a:custGeom>
          <a:noFill/>
          <a:ln w="28575">
            <a:solidFill>
              <a:srgbClr val="BE384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BD6CCD-783F-B443-8060-BF843F30C372}"/>
              </a:ext>
            </a:extLst>
          </p:cNvPr>
          <p:cNvSpPr/>
          <p:nvPr/>
        </p:nvSpPr>
        <p:spPr>
          <a:xfrm>
            <a:off x="6408160" y="1849388"/>
            <a:ext cx="1836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+mn-ea"/>
                <a:cs typeface="Verdana" pitchFamily="34" charset="0"/>
              </a:rPr>
              <a:t>Same for </a:t>
            </a:r>
          </a:p>
          <a:p>
            <a:pPr algn="ctr"/>
            <a:r>
              <a:rPr lang="en-US" altLang="zh-CN" b="1" dirty="0">
                <a:solidFill>
                  <a:srgbClr val="C00000"/>
                </a:solidFill>
                <a:latin typeface="+mn-ea"/>
                <a:cs typeface="Verdana" pitchFamily="34" charset="0"/>
              </a:rPr>
              <a:t>all problems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F9B3842-CD3E-3705-23DF-A972B4A4F96E}"/>
              </a:ext>
            </a:extLst>
          </p:cNvPr>
          <p:cNvSpPr/>
          <p:nvPr/>
        </p:nvSpPr>
        <p:spPr>
          <a:xfrm>
            <a:off x="302840" y="1057300"/>
            <a:ext cx="4413176" cy="1080120"/>
          </a:xfrm>
          <a:prstGeom prst="rect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3BCD5C-D942-939B-21C6-C190B818702F}"/>
              </a:ext>
            </a:extLst>
          </p:cNvPr>
          <p:cNvSpPr/>
          <p:nvPr/>
        </p:nvSpPr>
        <p:spPr>
          <a:xfrm>
            <a:off x="4154626" y="1898327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+mn-ea"/>
                <a:cs typeface="Verdana" pitchFamily="34" charset="0"/>
              </a:rPr>
              <a:t>Solved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F4921D-78DB-12DA-88E5-5BD096C94AE5}"/>
              </a:ext>
            </a:extLst>
          </p:cNvPr>
          <p:cNvSpPr/>
          <p:nvPr/>
        </p:nvSpPr>
        <p:spPr>
          <a:xfrm>
            <a:off x="302840" y="2941043"/>
            <a:ext cx="5302290" cy="636538"/>
          </a:xfrm>
          <a:prstGeom prst="rect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A330A8E-B0E1-FE86-22FB-534420A33080}"/>
              </a:ext>
            </a:extLst>
          </p:cNvPr>
          <p:cNvSpPr/>
          <p:nvPr/>
        </p:nvSpPr>
        <p:spPr>
          <a:xfrm>
            <a:off x="4555782" y="3514910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+mn-ea"/>
                <a:cs typeface="Verdana" pitchFamily="34" charset="0"/>
              </a:rPr>
              <a:t>Solved</a:t>
            </a:r>
          </a:p>
        </p:txBody>
      </p:sp>
    </p:spTree>
    <p:extLst>
      <p:ext uri="{BB962C8B-B14F-4D97-AF65-F5344CB8AC3E}">
        <p14:creationId xmlns:p14="http://schemas.microsoft.com/office/powerpoint/2010/main" val="38052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14287-ECC6-5604-4924-0DC6553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coordinate the partitioned graphs? BSP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1E3E0-FE97-521A-1012-B37CBCD0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Bulk Synchronous Parallel (BSP) Execution</a:t>
            </a:r>
          </a:p>
          <a:p>
            <a:pPr lvl="1"/>
            <a:r>
              <a:rPr lang="en-US" altLang="zh-CN"/>
              <a:t>Using a strict barrier to coordinator processes in a distributed computing </a:t>
            </a:r>
          </a:p>
          <a:p>
            <a:pPr lvl="1"/>
            <a:r>
              <a:rPr lang="en-US" altLang="zh-CN"/>
              <a:t>Barrier can be implemented in a centralized way (master) or decentralized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E6D5C-D13C-5A12-FEEA-AA923989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50</a:t>
            </a:fld>
            <a:endParaRPr lang="zh-CN" altLang="en-US"/>
          </a:p>
        </p:txBody>
      </p:sp>
      <p:grpSp>
        <p:nvGrpSpPr>
          <p:cNvPr id="41" name="Group 53">
            <a:extLst>
              <a:ext uri="{FF2B5EF4-FFF2-40B4-BE49-F238E27FC236}">
                <a16:creationId xmlns:a16="http://schemas.microsoft.com/office/drawing/2014/main" id="{C2BBA33C-626C-20DD-59B5-244C887FBA61}"/>
              </a:ext>
            </a:extLst>
          </p:cNvPr>
          <p:cNvGrpSpPr/>
          <p:nvPr/>
        </p:nvGrpSpPr>
        <p:grpSpPr>
          <a:xfrm>
            <a:off x="1331640" y="2884834"/>
            <a:ext cx="6042909" cy="2222332"/>
            <a:chOff x="431717" y="2253734"/>
            <a:chExt cx="8057211" cy="2963109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77A1F7E-D9EE-0593-D0DF-49CCD457C643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49" name="Straight Arrow Connector 4">
                <a:extLst>
                  <a:ext uri="{FF2B5EF4-FFF2-40B4-BE49-F238E27FC236}">
                    <a16:creationId xmlns:a16="http://schemas.microsoft.com/office/drawing/2014/main" id="{F19ADB3D-CBB5-DFD5-9F48-1CF609928742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5">
                <a:extLst>
                  <a:ext uri="{FF2B5EF4-FFF2-40B4-BE49-F238E27FC236}">
                    <a16:creationId xmlns:a16="http://schemas.microsoft.com/office/drawing/2014/main" id="{AC620996-B365-E7A2-1A45-486B1446AF4F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EE351882-5BE4-DA44-F08B-A05645CEC92E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F18C30D8-84DA-0AAE-F834-8436762AAE71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48" name="Straight Arrow Connector 9">
                <a:extLst>
                  <a:ext uri="{FF2B5EF4-FFF2-40B4-BE49-F238E27FC236}">
                    <a16:creationId xmlns:a16="http://schemas.microsoft.com/office/drawing/2014/main" id="{65AF9B27-2CD0-FA7F-C987-6575A144C311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12">
              <a:extLst>
                <a:ext uri="{FF2B5EF4-FFF2-40B4-BE49-F238E27FC236}">
                  <a16:creationId xmlns:a16="http://schemas.microsoft.com/office/drawing/2014/main" id="{A50300A4-9394-73F9-86E3-7CA996DC3280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1C766483-F794-95B5-106D-F86E3F1D3D65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46" name="Straight Arrow Connector 10">
                <a:extLst>
                  <a:ext uri="{FF2B5EF4-FFF2-40B4-BE49-F238E27FC236}">
                    <a16:creationId xmlns:a16="http://schemas.microsoft.com/office/drawing/2014/main" id="{1448229D-66EB-3235-3194-32A04C62DCC3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15">
            <a:extLst>
              <a:ext uri="{FF2B5EF4-FFF2-40B4-BE49-F238E27FC236}">
                <a16:creationId xmlns:a16="http://schemas.microsoft.com/office/drawing/2014/main" id="{B3447B43-8545-1735-F00E-C7C317A1FC68}"/>
              </a:ext>
            </a:extLst>
          </p:cNvPr>
          <p:cNvSpPr/>
          <p:nvPr/>
        </p:nvSpPr>
        <p:spPr>
          <a:xfrm>
            <a:off x="2659594" y="2886731"/>
            <a:ext cx="2002508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73AB39C1-D688-43D0-3415-27A4B3924C86}"/>
              </a:ext>
            </a:extLst>
          </p:cNvPr>
          <p:cNvSpPr/>
          <p:nvPr/>
        </p:nvSpPr>
        <p:spPr>
          <a:xfrm>
            <a:off x="2659594" y="3815710"/>
            <a:ext cx="203561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9FE58F4C-CC6F-2614-AFD8-774442DEC1EE}"/>
              </a:ext>
            </a:extLst>
          </p:cNvPr>
          <p:cNvSpPr/>
          <p:nvPr/>
        </p:nvSpPr>
        <p:spPr>
          <a:xfrm>
            <a:off x="2659595" y="4737833"/>
            <a:ext cx="1690291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grpSp>
        <p:nvGrpSpPr>
          <p:cNvPr id="54" name="Group 21">
            <a:extLst>
              <a:ext uri="{FF2B5EF4-FFF2-40B4-BE49-F238E27FC236}">
                <a16:creationId xmlns:a16="http://schemas.microsoft.com/office/drawing/2014/main" id="{6C0414E2-B3B0-9536-1CD3-75549E130922}"/>
              </a:ext>
            </a:extLst>
          </p:cNvPr>
          <p:cNvGrpSpPr/>
          <p:nvPr/>
        </p:nvGrpSpPr>
        <p:grpSpPr>
          <a:xfrm>
            <a:off x="4407034" y="2590332"/>
            <a:ext cx="646908" cy="3157582"/>
            <a:chOff x="5542720" y="1905000"/>
            <a:chExt cx="862544" cy="4210108"/>
          </a:xfrm>
        </p:grpSpPr>
        <p:cxnSp>
          <p:nvCxnSpPr>
            <p:cNvPr id="55" name="Straight Connector 19">
              <a:extLst>
                <a:ext uri="{FF2B5EF4-FFF2-40B4-BE49-F238E27FC236}">
                  <a16:creationId xmlns:a16="http://schemas.microsoft.com/office/drawing/2014/main" id="{DB3BE3EC-2AE9-3475-AEF0-3822092D349C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C731FA4A-9259-1A9E-4FEC-877041780C5B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57" name="TextBox 37">
            <a:extLst>
              <a:ext uri="{FF2B5EF4-FFF2-40B4-BE49-F238E27FC236}">
                <a16:creationId xmlns:a16="http://schemas.microsoft.com/office/drawing/2014/main" id="{B96075E4-DD8C-42BC-2A35-0FDCB376E4D9}"/>
              </a:ext>
            </a:extLst>
          </p:cNvPr>
          <p:cNvSpPr txBox="1"/>
          <p:nvPr/>
        </p:nvSpPr>
        <p:spPr>
          <a:xfrm>
            <a:off x="3293853" y="240343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58" name="TextBox 38">
            <a:extLst>
              <a:ext uri="{FF2B5EF4-FFF2-40B4-BE49-F238E27FC236}">
                <a16:creationId xmlns:a16="http://schemas.microsoft.com/office/drawing/2014/main" id="{CFADAFA4-C517-EE02-B965-F38DE9B1463B}"/>
              </a:ext>
            </a:extLst>
          </p:cNvPr>
          <p:cNvSpPr txBox="1"/>
          <p:nvPr/>
        </p:nvSpPr>
        <p:spPr>
          <a:xfrm>
            <a:off x="4707693" y="2403434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B3713867-B88A-2F1D-B692-03F042ED1039}"/>
              </a:ext>
            </a:extLst>
          </p:cNvPr>
          <p:cNvSpPr/>
          <p:nvPr/>
        </p:nvSpPr>
        <p:spPr>
          <a:xfrm>
            <a:off x="5979467" y="2886731"/>
            <a:ext cx="1256322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C6A9B9A6-9534-2287-79DA-2560B7F0BD6D}"/>
              </a:ext>
            </a:extLst>
          </p:cNvPr>
          <p:cNvSpPr/>
          <p:nvPr/>
        </p:nvSpPr>
        <p:spPr>
          <a:xfrm>
            <a:off x="5979455" y="3815710"/>
            <a:ext cx="1121694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C593763E-6E87-AA11-EA1C-D28D0B0659E9}"/>
              </a:ext>
            </a:extLst>
          </p:cNvPr>
          <p:cNvSpPr/>
          <p:nvPr/>
        </p:nvSpPr>
        <p:spPr>
          <a:xfrm>
            <a:off x="5965005" y="4735373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2" name="TextBox 50">
            <a:extLst>
              <a:ext uri="{FF2B5EF4-FFF2-40B4-BE49-F238E27FC236}">
                <a16:creationId xmlns:a16="http://schemas.microsoft.com/office/drawing/2014/main" id="{F17E759C-7954-F0D2-142D-2B306694F7CD}"/>
              </a:ext>
            </a:extLst>
          </p:cNvPr>
          <p:cNvSpPr txBox="1"/>
          <p:nvPr/>
        </p:nvSpPr>
        <p:spPr>
          <a:xfrm>
            <a:off x="6322803" y="240343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grpSp>
        <p:nvGrpSpPr>
          <p:cNvPr id="65" name="Group 22">
            <a:extLst>
              <a:ext uri="{FF2B5EF4-FFF2-40B4-BE49-F238E27FC236}">
                <a16:creationId xmlns:a16="http://schemas.microsoft.com/office/drawing/2014/main" id="{B76BE32C-74F2-DF38-1A80-24F7030530A8}"/>
              </a:ext>
            </a:extLst>
          </p:cNvPr>
          <p:cNvGrpSpPr/>
          <p:nvPr/>
        </p:nvGrpSpPr>
        <p:grpSpPr>
          <a:xfrm>
            <a:off x="5664334" y="2590332"/>
            <a:ext cx="646908" cy="3157582"/>
            <a:chOff x="5542720" y="1905000"/>
            <a:chExt cx="862544" cy="4210108"/>
          </a:xfrm>
        </p:grpSpPr>
        <p:cxnSp>
          <p:nvCxnSpPr>
            <p:cNvPr id="66" name="Straight Connector 23">
              <a:extLst>
                <a:ext uri="{FF2B5EF4-FFF2-40B4-BE49-F238E27FC236}">
                  <a16:creationId xmlns:a16="http://schemas.microsoft.com/office/drawing/2014/main" id="{9C141F06-EE61-9124-85E7-4D1BC384D2B4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24">
              <a:extLst>
                <a:ext uri="{FF2B5EF4-FFF2-40B4-BE49-F238E27FC236}">
                  <a16:creationId xmlns:a16="http://schemas.microsoft.com/office/drawing/2014/main" id="{F4E0AE01-A949-7E22-8381-FFAC81D1E8F5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cxnSp>
        <p:nvCxnSpPr>
          <p:cNvPr id="69" name="!!Straight Arrow Connector 26">
            <a:extLst>
              <a:ext uri="{FF2B5EF4-FFF2-40B4-BE49-F238E27FC236}">
                <a16:creationId xmlns:a16="http://schemas.microsoft.com/office/drawing/2014/main" id="{35839FEE-6104-E272-55DE-A0C9C66AAC69}"/>
              </a:ext>
            </a:extLst>
          </p:cNvPr>
          <p:cNvCxnSpPr/>
          <p:nvPr/>
        </p:nvCxnSpPr>
        <p:spPr>
          <a:xfrm>
            <a:off x="4722602" y="3057959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!!Straight Arrow Connector 27">
            <a:extLst>
              <a:ext uri="{FF2B5EF4-FFF2-40B4-BE49-F238E27FC236}">
                <a16:creationId xmlns:a16="http://schemas.microsoft.com/office/drawing/2014/main" id="{FEBEE5EF-8FAE-6436-1B57-FCBA4487743C}"/>
              </a:ext>
            </a:extLst>
          </p:cNvPr>
          <p:cNvCxnSpPr/>
          <p:nvPr/>
        </p:nvCxnSpPr>
        <p:spPr>
          <a:xfrm flipV="1">
            <a:off x="4836902" y="3984458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!!Straight Arrow Connector 30">
            <a:extLst>
              <a:ext uri="{FF2B5EF4-FFF2-40B4-BE49-F238E27FC236}">
                <a16:creationId xmlns:a16="http://schemas.microsoft.com/office/drawing/2014/main" id="{E1631789-F15F-014A-E91A-EA14BCC3A1C5}"/>
              </a:ext>
            </a:extLst>
          </p:cNvPr>
          <p:cNvCxnSpPr/>
          <p:nvPr/>
        </p:nvCxnSpPr>
        <p:spPr>
          <a:xfrm flipV="1">
            <a:off x="5465552" y="3061752"/>
            <a:ext cx="457200" cy="18492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!!Straight Arrow Connector 33">
            <a:extLst>
              <a:ext uri="{FF2B5EF4-FFF2-40B4-BE49-F238E27FC236}">
                <a16:creationId xmlns:a16="http://schemas.microsoft.com/office/drawing/2014/main" id="{21D2BABC-F000-9DCC-62B3-C9A2E374F045}"/>
              </a:ext>
            </a:extLst>
          </p:cNvPr>
          <p:cNvCxnSpPr/>
          <p:nvPr/>
        </p:nvCxnSpPr>
        <p:spPr>
          <a:xfrm>
            <a:off x="5008352" y="3061752"/>
            <a:ext cx="628650" cy="185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!!Straight Arrow Connector 35">
            <a:extLst>
              <a:ext uri="{FF2B5EF4-FFF2-40B4-BE49-F238E27FC236}">
                <a16:creationId xmlns:a16="http://schemas.microsoft.com/office/drawing/2014/main" id="{6E2BB8C6-DAA3-E6B1-A33D-220B880CE968}"/>
              </a:ext>
            </a:extLst>
          </p:cNvPr>
          <p:cNvCxnSpPr/>
          <p:nvPr/>
        </p:nvCxnSpPr>
        <p:spPr>
          <a:xfrm flipV="1">
            <a:off x="5408403" y="3061752"/>
            <a:ext cx="255931" cy="9265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!!Straight Arrow Connector 36">
            <a:extLst>
              <a:ext uri="{FF2B5EF4-FFF2-40B4-BE49-F238E27FC236}">
                <a16:creationId xmlns:a16="http://schemas.microsoft.com/office/drawing/2014/main" id="{C9559C3A-2945-2194-DF81-169AE3E5C72E}"/>
              </a:ext>
            </a:extLst>
          </p:cNvPr>
          <p:cNvCxnSpPr/>
          <p:nvPr/>
        </p:nvCxnSpPr>
        <p:spPr>
          <a:xfrm>
            <a:off x="4836902" y="3984458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2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6F47C-A9A8-DB9A-EC04-34862FE9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 communication operator: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85B38-898C-D2AD-E750-26DE3644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5" name="Rounded Rectangle 95">
            <a:extLst>
              <a:ext uri="{FF2B5EF4-FFF2-40B4-BE49-F238E27FC236}">
                <a16:creationId xmlns:a16="http://schemas.microsoft.com/office/drawing/2014/main" id="{C685356B-3C5D-DEF2-C3F6-2AA4852F35EB}"/>
              </a:ext>
            </a:extLst>
          </p:cNvPr>
          <p:cNvSpPr/>
          <p:nvPr/>
        </p:nvSpPr>
        <p:spPr>
          <a:xfrm>
            <a:off x="2525041" y="2519016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2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96">
            <a:extLst>
              <a:ext uri="{FF2B5EF4-FFF2-40B4-BE49-F238E27FC236}">
                <a16:creationId xmlns:a16="http://schemas.microsoft.com/office/drawing/2014/main" id="{2216967C-885B-13F5-3586-C151D34CA01F}"/>
              </a:ext>
            </a:extLst>
          </p:cNvPr>
          <p:cNvSpPr/>
          <p:nvPr/>
        </p:nvSpPr>
        <p:spPr>
          <a:xfrm>
            <a:off x="4727482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3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97">
            <a:extLst>
              <a:ext uri="{FF2B5EF4-FFF2-40B4-BE49-F238E27FC236}">
                <a16:creationId xmlns:a16="http://schemas.microsoft.com/office/drawing/2014/main" id="{54A5222F-4B64-7258-A9F6-096D91ACD660}"/>
              </a:ext>
            </a:extLst>
          </p:cNvPr>
          <p:cNvSpPr/>
          <p:nvPr/>
        </p:nvSpPr>
        <p:spPr>
          <a:xfrm>
            <a:off x="6902434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4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" name="Straight Arrow Connector 81">
            <a:extLst>
              <a:ext uri="{FF2B5EF4-FFF2-40B4-BE49-F238E27FC236}">
                <a16:creationId xmlns:a16="http://schemas.microsoft.com/office/drawing/2014/main" id="{1440814B-4F42-9130-2BED-E87FB14CBC0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12082" y="2103688"/>
            <a:ext cx="3531877" cy="39788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2">
            <a:extLst>
              <a:ext uri="{FF2B5EF4-FFF2-40B4-BE49-F238E27FC236}">
                <a16:creationId xmlns:a16="http://schemas.microsoft.com/office/drawing/2014/main" id="{46FF4243-69E3-7C25-9FFE-99619EF885B2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3559066" y="2103688"/>
            <a:ext cx="1384893" cy="41532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83">
            <a:extLst>
              <a:ext uri="{FF2B5EF4-FFF2-40B4-BE49-F238E27FC236}">
                <a16:creationId xmlns:a16="http://schemas.microsoft.com/office/drawing/2014/main" id="{40805E12-D358-1CBF-36C4-EFDA5C7CB35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4943959" y="2103688"/>
            <a:ext cx="817548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1565BC6-85B1-0F2E-8DBE-A755BD56FAAF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4943959" y="2103688"/>
            <a:ext cx="2992499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2" name="Group 5">
            <a:extLst>
              <a:ext uri="{FF2B5EF4-FFF2-40B4-BE49-F238E27FC236}">
                <a16:creationId xmlns:a16="http://schemas.microsoft.com/office/drawing/2014/main" id="{B2AE6F11-5BAB-8401-1EAD-30F86D72A261}"/>
              </a:ext>
            </a:extLst>
          </p:cNvPr>
          <p:cNvGrpSpPr/>
          <p:nvPr/>
        </p:nvGrpSpPr>
        <p:grpSpPr>
          <a:xfrm>
            <a:off x="2893981" y="1025244"/>
            <a:ext cx="3356039" cy="1078444"/>
            <a:chOff x="515707" y="5420075"/>
            <a:chExt cx="4474719" cy="1437925"/>
          </a:xfrm>
        </p:grpSpPr>
        <p:pic>
          <p:nvPicPr>
            <p:cNvPr id="13" name="Picture 44">
              <a:extLst>
                <a:ext uri="{FF2B5EF4-FFF2-40B4-BE49-F238E27FC236}">
                  <a16:creationId xmlns:a16="http://schemas.microsoft.com/office/drawing/2014/main" id="{FF31095C-8223-E045-8AF1-F9D8031A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7943C3FE-CC30-6B9D-73C9-645E48629E5C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Rounded Rectangle 85">
            <a:extLst>
              <a:ext uri="{FF2B5EF4-FFF2-40B4-BE49-F238E27FC236}">
                <a16:creationId xmlns:a16="http://schemas.microsoft.com/office/drawing/2014/main" id="{18A7F813-1E93-90A0-E7B0-926DA440A328}"/>
              </a:ext>
            </a:extLst>
          </p:cNvPr>
          <p:cNvSpPr/>
          <p:nvPr/>
        </p:nvSpPr>
        <p:spPr>
          <a:xfrm>
            <a:off x="430012" y="2501571"/>
            <a:ext cx="1964141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1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Picture 24">
            <a:extLst>
              <a:ext uri="{FF2B5EF4-FFF2-40B4-BE49-F238E27FC236}">
                <a16:creationId xmlns:a16="http://schemas.microsoft.com/office/drawing/2014/main" id="{80E5D11B-95BB-2D17-6CA1-A86C77C6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5" y="2681330"/>
            <a:ext cx="1479654" cy="830418"/>
          </a:xfrm>
          <a:prstGeom prst="rect">
            <a:avLst/>
          </a:prstGeom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AB68C8D6-7EEE-2876-DE50-2E265B46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74" y="2647358"/>
            <a:ext cx="1698582" cy="898361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108FACAD-D630-1742-EB34-162FC977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256" y="2646196"/>
            <a:ext cx="1804272" cy="898361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B16EAFEA-1EF7-DDC2-7F69-1A7D0598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223" y="2683942"/>
            <a:ext cx="1834469" cy="860615"/>
          </a:xfrm>
          <a:prstGeom prst="rect">
            <a:avLst/>
          </a:prstGeom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28A333EF-C87F-DB93-91F5-2B4A1E167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277" y="4354800"/>
            <a:ext cx="4048125" cy="1000125"/>
          </a:xfrm>
          <a:prstGeom prst="rect">
            <a:avLst/>
          </a:prstGeom>
        </p:spPr>
      </p:pic>
      <p:sp>
        <p:nvSpPr>
          <p:cNvPr id="21" name="Rounded Rectangle 98">
            <a:extLst>
              <a:ext uri="{FF2B5EF4-FFF2-40B4-BE49-F238E27FC236}">
                <a16:creationId xmlns:a16="http://schemas.microsoft.com/office/drawing/2014/main" id="{44BAD15C-ED61-6430-65C1-0C801F75A5FC}"/>
              </a:ext>
            </a:extLst>
          </p:cNvPr>
          <p:cNvSpPr/>
          <p:nvPr/>
        </p:nvSpPr>
        <p:spPr>
          <a:xfrm>
            <a:off x="430012" y="4055700"/>
            <a:ext cx="8531388" cy="23998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b="1" kern="0">
                <a:solidFill>
                  <a:srgbClr val="FFFFFF"/>
                </a:solidFill>
                <a:latin typeface="Arial"/>
              </a:rPr>
              <a:t>ALLREDUCE</a:t>
            </a:r>
          </a:p>
        </p:txBody>
      </p:sp>
      <p:sp>
        <p:nvSpPr>
          <p:cNvPr id="22" name="Rounded Rectangle 99">
            <a:extLst>
              <a:ext uri="{FF2B5EF4-FFF2-40B4-BE49-F238E27FC236}">
                <a16:creationId xmlns:a16="http://schemas.microsoft.com/office/drawing/2014/main" id="{1EC1B935-A3C0-6354-CA84-6AD111821F9A}"/>
              </a:ext>
            </a:extLst>
          </p:cNvPr>
          <p:cNvSpPr/>
          <p:nvPr/>
        </p:nvSpPr>
        <p:spPr>
          <a:xfrm>
            <a:off x="4134862" y="4398074"/>
            <a:ext cx="2660669" cy="9135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b="1" ker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867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54404-2D92-FB75-881D-C75C3F93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System requirements for </a:t>
            </a:r>
            <a:r>
              <a:rPr kumimoji="1" lang="en-US" altLang="zh-CN" err="1"/>
              <a:t>AllReduce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6D0CE-AAC7-9283-FAB8-06F655A8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Overhead analysis: computation + network</a:t>
            </a:r>
          </a:p>
          <a:p>
            <a:r>
              <a:rPr kumimoji="1" lang="en-US" altLang="zh-CN" dirty="0"/>
              <a:t>The overhead of computation is typically small </a:t>
            </a:r>
          </a:p>
          <a:p>
            <a:pPr lvl="1"/>
            <a:r>
              <a:rPr kumimoji="1" lang="en-US" altLang="zh-CN" dirty="0"/>
              <a:t>Compute a sum operation on device is highly optimized, </a:t>
            </a:r>
          </a:p>
          <a:p>
            <a:pPr marL="74250" lvl="1" indent="0">
              <a:buNone/>
            </a:pPr>
            <a:r>
              <a:rPr kumimoji="1" lang="en-US" altLang="zh-CN" dirty="0"/>
              <a:t>     e.g., SIMD, GPU, TPU, etc. </a:t>
            </a:r>
          </a:p>
          <a:p>
            <a:r>
              <a:rPr kumimoji="1" lang="en-US" altLang="zh-CN" dirty="0">
                <a:highlight>
                  <a:srgbClr val="FFFF00"/>
                </a:highlight>
              </a:rPr>
              <a:t>Goal: reduce network overhead </a:t>
            </a:r>
          </a:p>
          <a:p>
            <a:pPr lvl="1"/>
            <a:r>
              <a:rPr kumimoji="1" lang="en-US" altLang="zh-CN" dirty="0"/>
              <a:t>Reduce bytes sent per-message </a:t>
            </a:r>
          </a:p>
          <a:p>
            <a:pPr lvl="1"/>
            <a:r>
              <a:rPr kumimoji="1" lang="en-US" altLang="zh-CN" dirty="0"/>
              <a:t>Reduce concurrent messages sent to a server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B90903-0CB9-E7FF-4666-992841CB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75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D088B-771D-CF53-F436-F999C7A1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 #1: parameter server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3E9D6-427E-DC8E-B763-6BDDE820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5121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/>
              <a:t>Each process pushes the data to the parameter server (PS)</a:t>
            </a:r>
          </a:p>
          <a:p>
            <a:pPr marL="342900" indent="-342900">
              <a:buAutoNum type="arabicPeriod"/>
            </a:pPr>
            <a:r>
              <a:rPr kumimoji="1" lang="en-US" altLang="zh-CN" b="0"/>
              <a:t>After receiving all data, aggregate the data at the PS</a:t>
            </a:r>
          </a:p>
          <a:p>
            <a:r>
              <a:rPr kumimoji="1" lang="en-US" altLang="zh-CN" b="0"/>
              <a:t>3.  The PS pushes the data back to the processes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71C41-99DF-E4AF-48F0-2F35D3ED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C65E3C-DE7D-1BF6-718A-4ABD0715E42C}"/>
              </a:ext>
            </a:extLst>
          </p:cNvPr>
          <p:cNvGrpSpPr/>
          <p:nvPr/>
        </p:nvGrpSpPr>
        <p:grpSpPr>
          <a:xfrm>
            <a:off x="759312" y="3727010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792084E-277E-AA84-33E9-EB360D5A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6A6D275-54EB-0087-3534-166B1DE935E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516DE4-612E-2A20-8261-2EE4201CC956}"/>
              </a:ext>
            </a:extLst>
          </p:cNvPr>
          <p:cNvGrpSpPr/>
          <p:nvPr/>
        </p:nvGrpSpPr>
        <p:grpSpPr>
          <a:xfrm>
            <a:off x="759312" y="4540326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C0EA54-648E-B93E-6B13-EC4B1A69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BCC5C9-9D48-A667-69CC-82BD1633ADE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316E3B9-24E9-F7F7-90D7-5C3CEB80E923}"/>
              </a:ext>
            </a:extLst>
          </p:cNvPr>
          <p:cNvGrpSpPr/>
          <p:nvPr/>
        </p:nvGrpSpPr>
        <p:grpSpPr>
          <a:xfrm>
            <a:off x="795316" y="2905828"/>
            <a:ext cx="504056" cy="540402"/>
            <a:chOff x="827584" y="3001516"/>
            <a:chExt cx="504056" cy="540402"/>
          </a:xfrm>
        </p:grpSpPr>
        <p:sp>
          <p:nvSpPr>
            <p:cNvPr id="11" name="磁盘 10">
              <a:extLst>
                <a:ext uri="{FF2B5EF4-FFF2-40B4-BE49-F238E27FC236}">
                  <a16:creationId xmlns:a16="http://schemas.microsoft.com/office/drawing/2014/main" id="{A3B91DFC-8E3E-4192-2B4B-ED74D3A9D22E}"/>
                </a:ext>
              </a:extLst>
            </p:cNvPr>
            <p:cNvSpPr/>
            <p:nvPr/>
          </p:nvSpPr>
          <p:spPr>
            <a:xfrm>
              <a:off x="827584" y="3001516"/>
              <a:ext cx="504056" cy="540402"/>
            </a:xfrm>
            <a:prstGeom prst="flowChartMagneticDisk">
              <a:avLst/>
            </a:prstGeom>
            <a:solidFill>
              <a:srgbClr val="FAEADC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1ADBF0-A38C-EF77-17C0-FD91C57A34FD}"/>
                </a:ext>
              </a:extLst>
            </p:cNvPr>
            <p:cNvSpPr txBox="1"/>
            <p:nvPr/>
          </p:nvSpPr>
          <p:spPr>
            <a:xfrm>
              <a:off x="827584" y="313240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PS</a:t>
              </a:r>
              <a:endParaRPr kumimoji="1" lang="zh-CN" altLang="en-US"/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FC619E-04D8-5566-F85C-8000A450B955}"/>
              </a:ext>
            </a:extLst>
          </p:cNvPr>
          <p:cNvCxnSpPr/>
          <p:nvPr/>
        </p:nvCxnSpPr>
        <p:spPr>
          <a:xfrm>
            <a:off x="1511660" y="3221387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9404480-A60A-5857-76AD-0AD7576BBCA4}"/>
              </a:ext>
            </a:extLst>
          </p:cNvPr>
          <p:cNvCxnSpPr/>
          <p:nvPr/>
        </p:nvCxnSpPr>
        <p:spPr>
          <a:xfrm>
            <a:off x="1499320" y="4015042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1BC2CF9-C74B-EBC6-19B3-3C55EFF5C90D}"/>
              </a:ext>
            </a:extLst>
          </p:cNvPr>
          <p:cNvCxnSpPr/>
          <p:nvPr/>
        </p:nvCxnSpPr>
        <p:spPr>
          <a:xfrm>
            <a:off x="1475656" y="4938539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DAB7BB7-0889-4A7D-857F-76D0F51F4EF1}"/>
              </a:ext>
            </a:extLst>
          </p:cNvPr>
          <p:cNvSpPr/>
          <p:nvPr/>
        </p:nvSpPr>
        <p:spPr>
          <a:xfrm>
            <a:off x="1278990" y="3922882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95D987-8E38-3BE0-5F0A-716D038E5784}"/>
              </a:ext>
            </a:extLst>
          </p:cNvPr>
          <p:cNvSpPr/>
          <p:nvPr/>
        </p:nvSpPr>
        <p:spPr>
          <a:xfrm>
            <a:off x="1297738" y="482835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2A89ADD-2C47-96B3-E8FB-C140107B1CFF}"/>
              </a:ext>
            </a:extLst>
          </p:cNvPr>
          <p:cNvCxnSpPr/>
          <p:nvPr/>
        </p:nvCxnSpPr>
        <p:spPr>
          <a:xfrm flipV="1">
            <a:off x="1763688" y="3221387"/>
            <a:ext cx="288032" cy="79365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35C868-1FCB-F9EA-3B55-58058202BEEA}"/>
              </a:ext>
            </a:extLst>
          </p:cNvPr>
          <p:cNvCxnSpPr>
            <a:cxnSpLocks/>
          </p:cNvCxnSpPr>
          <p:nvPr/>
        </p:nvCxnSpPr>
        <p:spPr>
          <a:xfrm flipV="1">
            <a:off x="1907704" y="3231218"/>
            <a:ext cx="576064" cy="17218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B1869E1-643B-8873-45D9-D8B17D614F0D}"/>
              </a:ext>
            </a:extLst>
          </p:cNvPr>
          <p:cNvSpPr/>
          <p:nvPr/>
        </p:nvSpPr>
        <p:spPr>
          <a:xfrm>
            <a:off x="1807634" y="3559762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346AE0-0C73-D4F9-3A1C-EB4B0F2F9785}"/>
              </a:ext>
            </a:extLst>
          </p:cNvPr>
          <p:cNvSpPr/>
          <p:nvPr/>
        </p:nvSpPr>
        <p:spPr>
          <a:xfrm>
            <a:off x="1995597" y="435341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87D439-103F-05A5-2E04-4610166541A3}"/>
              </a:ext>
            </a:extLst>
          </p:cNvPr>
          <p:cNvSpPr/>
          <p:nvPr/>
        </p:nvSpPr>
        <p:spPr>
          <a:xfrm>
            <a:off x="2843808" y="295601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D085ED-A167-CBCA-02D4-624B90A886D7}"/>
              </a:ext>
            </a:extLst>
          </p:cNvPr>
          <p:cNvSpPr/>
          <p:nvPr/>
        </p:nvSpPr>
        <p:spPr>
          <a:xfrm>
            <a:off x="3347864" y="29539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12A383-0EC9-E9A3-45AE-2400C45A6AC2}"/>
              </a:ext>
            </a:extLst>
          </p:cNvPr>
          <p:cNvSpPr txBox="1"/>
          <p:nvPr/>
        </p:nvSpPr>
        <p:spPr>
          <a:xfrm>
            <a:off x="3043947" y="2861490"/>
            <a:ext cx="33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0"/>
              <a:t>+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951C58-7D60-FA99-E4E7-8CAD07596925}"/>
              </a:ext>
            </a:extLst>
          </p:cNvPr>
          <p:cNvSpPr txBox="1"/>
          <p:nvPr/>
        </p:nvSpPr>
        <p:spPr>
          <a:xfrm>
            <a:off x="3548543" y="2852055"/>
            <a:ext cx="33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=</a:t>
            </a:r>
            <a:endParaRPr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D7FB979-9FEA-D198-DF4B-C4DD74F8D24D}"/>
              </a:ext>
            </a:extLst>
          </p:cNvPr>
          <p:cNvCxnSpPr>
            <a:cxnSpLocks/>
          </p:cNvCxnSpPr>
          <p:nvPr/>
        </p:nvCxnSpPr>
        <p:spPr>
          <a:xfrm>
            <a:off x="4459783" y="3236253"/>
            <a:ext cx="385722" cy="788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34E45AA-AC76-A1B4-9E40-A982A603A891}"/>
              </a:ext>
            </a:extLst>
          </p:cNvPr>
          <p:cNvCxnSpPr>
            <a:cxnSpLocks/>
          </p:cNvCxnSpPr>
          <p:nvPr/>
        </p:nvCxnSpPr>
        <p:spPr>
          <a:xfrm>
            <a:off x="4833387" y="3228622"/>
            <a:ext cx="890741" cy="169189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13C3454-B3BB-CAC5-0334-FB5D7ED58AC4}"/>
              </a:ext>
            </a:extLst>
          </p:cNvPr>
          <p:cNvCxnSpPr>
            <a:cxnSpLocks/>
          </p:cNvCxnSpPr>
          <p:nvPr/>
        </p:nvCxnSpPr>
        <p:spPr>
          <a:xfrm>
            <a:off x="2627784" y="2879070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B7893C18-DE0D-76FE-CAA5-99E6D4BFF604}"/>
              </a:ext>
            </a:extLst>
          </p:cNvPr>
          <p:cNvCxnSpPr>
            <a:cxnSpLocks/>
          </p:cNvCxnSpPr>
          <p:nvPr/>
        </p:nvCxnSpPr>
        <p:spPr>
          <a:xfrm>
            <a:off x="4258286" y="2861490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118D9C7-D3C6-3379-7165-7382C74CF183}"/>
              </a:ext>
            </a:extLst>
          </p:cNvPr>
          <p:cNvSpPr txBox="1"/>
          <p:nvPr/>
        </p:nvSpPr>
        <p:spPr>
          <a:xfrm>
            <a:off x="1041537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#1</a:t>
            </a:r>
            <a:endParaRPr lang="zh-CN" altLang="en-US" b="1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83F20E-746B-AB7A-3CF0-28D32C8BAC82}"/>
              </a:ext>
            </a:extLst>
          </p:cNvPr>
          <p:cNvSpPr txBox="1"/>
          <p:nvPr/>
        </p:nvSpPr>
        <p:spPr>
          <a:xfrm>
            <a:off x="2771801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#2</a:t>
            </a:r>
            <a:endParaRPr lang="zh-CN" altLang="en-US" b="1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53B47B-5D8A-427D-BDA6-7DDC803FE4D0}"/>
              </a:ext>
            </a:extLst>
          </p:cNvPr>
          <p:cNvSpPr txBox="1"/>
          <p:nvPr/>
        </p:nvSpPr>
        <p:spPr>
          <a:xfrm>
            <a:off x="4612566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#3</a:t>
            </a:r>
            <a:endParaRPr lang="zh-CN" altLang="en-US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30E2A0-EB01-C36A-F328-C969F44320C8}"/>
              </a:ext>
            </a:extLst>
          </p:cNvPr>
          <p:cNvSpPr/>
          <p:nvPr/>
        </p:nvSpPr>
        <p:spPr>
          <a:xfrm>
            <a:off x="3942222" y="2953997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A769B4-3651-CB9E-2EBE-080405B8241F}"/>
              </a:ext>
            </a:extLst>
          </p:cNvPr>
          <p:cNvSpPr/>
          <p:nvPr/>
        </p:nvSpPr>
        <p:spPr>
          <a:xfrm>
            <a:off x="4546516" y="3556469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9F75DC-0697-CAD4-33D1-1924BCA83780}"/>
              </a:ext>
            </a:extLst>
          </p:cNvPr>
          <p:cNvSpPr/>
          <p:nvPr/>
        </p:nvSpPr>
        <p:spPr>
          <a:xfrm>
            <a:off x="5364088" y="4353416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762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D088B-771D-CF53-F436-F999C7A1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 with a single parameter server (PS)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3E9D6-427E-DC8E-B763-6BDDE820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51216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Question</a:t>
            </a:r>
            <a:r>
              <a:rPr kumimoji="1" lang="en-US" altLang="zh-CN" b="0" dirty="0"/>
              <a:t>: what is the network requirements at each stage? </a:t>
            </a:r>
          </a:p>
          <a:p>
            <a:pPr lvl="1"/>
            <a:r>
              <a:rPr kumimoji="1" lang="en-US" altLang="zh-CN" dirty="0"/>
              <a:t>N: the size of the parameters; P: the number of processors 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Step #1: O</a:t>
            </a:r>
            <a:r>
              <a:rPr kumimoji="1" lang="en-US" altLang="zh-CN" dirty="0"/>
              <a:t>(N) at each process, O(N * P) at the PS </a:t>
            </a:r>
          </a:p>
          <a:p>
            <a:pPr lvl="1"/>
            <a:r>
              <a:rPr kumimoji="1" lang="en-US" altLang="zh-CN" dirty="0"/>
              <a:t>Step #3: </a:t>
            </a:r>
            <a:r>
              <a:rPr kumimoji="1" lang="en-US" altLang="zh-CN" b="0" dirty="0"/>
              <a:t>O</a:t>
            </a:r>
            <a:r>
              <a:rPr kumimoji="1" lang="en-US" altLang="zh-CN" dirty="0"/>
              <a:t>(N) at each process, O(n * P) at the PS </a:t>
            </a:r>
          </a:p>
          <a:p>
            <a:pPr lvl="1"/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71C41-99DF-E4AF-48F0-2F35D3ED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54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E56D24-8E42-E6D1-D1C7-285A3FDC4714}"/>
              </a:ext>
            </a:extLst>
          </p:cNvPr>
          <p:cNvGrpSpPr/>
          <p:nvPr/>
        </p:nvGrpSpPr>
        <p:grpSpPr>
          <a:xfrm>
            <a:off x="759312" y="2852055"/>
            <a:ext cx="6873028" cy="2607025"/>
            <a:chOff x="759312" y="2852055"/>
            <a:chExt cx="6873028" cy="26070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8C65E3C-DE7D-1BF6-718A-4ABD0715E42C}"/>
                </a:ext>
              </a:extLst>
            </p:cNvPr>
            <p:cNvGrpSpPr/>
            <p:nvPr/>
          </p:nvGrpSpPr>
          <p:grpSpPr>
            <a:xfrm>
              <a:off x="759312" y="3727010"/>
              <a:ext cx="576064" cy="576064"/>
              <a:chOff x="1935252" y="3577580"/>
              <a:chExt cx="576064" cy="57606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792084E-277E-AA84-33E9-EB360D5AE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A6D275-54EB-0087-3534-166B1DE935EC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C516DE4-612E-2A20-8261-2EE4201CC956}"/>
                </a:ext>
              </a:extLst>
            </p:cNvPr>
            <p:cNvGrpSpPr/>
            <p:nvPr/>
          </p:nvGrpSpPr>
          <p:grpSpPr>
            <a:xfrm>
              <a:off x="759312" y="4540326"/>
              <a:ext cx="576064" cy="576064"/>
              <a:chOff x="1935252" y="3577580"/>
              <a:chExt cx="576064" cy="5760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6C0EA54-648E-B93E-6B13-EC4B1A695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BCC5C9-9D48-A667-69CC-82BD1633ADE9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kumimoji="1"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316E3B9-24E9-F7F7-90D7-5C3CEB80E923}"/>
                </a:ext>
              </a:extLst>
            </p:cNvPr>
            <p:cNvGrpSpPr/>
            <p:nvPr/>
          </p:nvGrpSpPr>
          <p:grpSpPr>
            <a:xfrm>
              <a:off x="795316" y="2905828"/>
              <a:ext cx="504056" cy="540402"/>
              <a:chOff x="827584" y="3001516"/>
              <a:chExt cx="504056" cy="540402"/>
            </a:xfrm>
          </p:grpSpPr>
          <p:sp>
            <p:nvSpPr>
              <p:cNvPr id="11" name="磁盘 10">
                <a:extLst>
                  <a:ext uri="{FF2B5EF4-FFF2-40B4-BE49-F238E27FC236}">
                    <a16:creationId xmlns:a16="http://schemas.microsoft.com/office/drawing/2014/main" id="{A3B91DFC-8E3E-4192-2B4B-ED74D3A9D22E}"/>
                  </a:ext>
                </a:extLst>
              </p:cNvPr>
              <p:cNvSpPr/>
              <p:nvPr/>
            </p:nvSpPr>
            <p:spPr>
              <a:xfrm>
                <a:off x="827584" y="3001516"/>
                <a:ext cx="504056" cy="540402"/>
              </a:xfrm>
              <a:prstGeom prst="flowChartMagneticDisk">
                <a:avLst/>
              </a:prstGeom>
              <a:solidFill>
                <a:srgbClr val="FAEADC"/>
              </a:solidFill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E1ADBF0-A38C-EF77-17C0-FD91C57A34FD}"/>
                  </a:ext>
                </a:extLst>
              </p:cNvPr>
              <p:cNvSpPr txBox="1"/>
              <p:nvPr/>
            </p:nvSpPr>
            <p:spPr>
              <a:xfrm>
                <a:off x="827584" y="3132409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PS</a:t>
                </a:r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11FC619E-04D8-5566-F85C-8000A450B955}"/>
                </a:ext>
              </a:extLst>
            </p:cNvPr>
            <p:cNvCxnSpPr/>
            <p:nvPr/>
          </p:nvCxnSpPr>
          <p:spPr>
            <a:xfrm>
              <a:off x="1511660" y="3221387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B9404480-A60A-5857-76AD-0AD7576BBCA4}"/>
                </a:ext>
              </a:extLst>
            </p:cNvPr>
            <p:cNvCxnSpPr/>
            <p:nvPr/>
          </p:nvCxnSpPr>
          <p:spPr>
            <a:xfrm>
              <a:off x="1499320" y="4015042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B1BC2CF9-C74B-EBC6-19B3-3C55EFF5C90D}"/>
                </a:ext>
              </a:extLst>
            </p:cNvPr>
            <p:cNvCxnSpPr/>
            <p:nvPr/>
          </p:nvCxnSpPr>
          <p:spPr>
            <a:xfrm>
              <a:off x="1475656" y="4938539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AB7BB7-0889-4A7D-857F-76D0F51F4EF1}"/>
                </a:ext>
              </a:extLst>
            </p:cNvPr>
            <p:cNvSpPr/>
            <p:nvPr/>
          </p:nvSpPr>
          <p:spPr>
            <a:xfrm>
              <a:off x="1278990" y="392288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695D987-8E38-3BE0-5F0A-716D038E5784}"/>
                </a:ext>
              </a:extLst>
            </p:cNvPr>
            <p:cNvSpPr/>
            <p:nvPr/>
          </p:nvSpPr>
          <p:spPr>
            <a:xfrm>
              <a:off x="1297738" y="4828358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2A89ADD-2C47-96B3-E8FB-C140107B1CFF}"/>
                </a:ext>
              </a:extLst>
            </p:cNvPr>
            <p:cNvCxnSpPr/>
            <p:nvPr/>
          </p:nvCxnSpPr>
          <p:spPr>
            <a:xfrm flipV="1">
              <a:off x="1763688" y="3221387"/>
              <a:ext cx="288032" cy="7936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0E35C868-1FCB-F9EA-3B55-58058202B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704" y="3231218"/>
              <a:ext cx="576064" cy="172184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1869E1-643B-8873-45D9-D8B17D614F0D}"/>
                </a:ext>
              </a:extLst>
            </p:cNvPr>
            <p:cNvSpPr/>
            <p:nvPr/>
          </p:nvSpPr>
          <p:spPr>
            <a:xfrm>
              <a:off x="1807634" y="355976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B346AE0-0C73-D4F9-3A1C-EB4B0F2F9785}"/>
                </a:ext>
              </a:extLst>
            </p:cNvPr>
            <p:cNvSpPr/>
            <p:nvPr/>
          </p:nvSpPr>
          <p:spPr>
            <a:xfrm>
              <a:off x="1995597" y="4353416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E87D439-103F-05A5-2E04-4610166541A3}"/>
                </a:ext>
              </a:extLst>
            </p:cNvPr>
            <p:cNvSpPr/>
            <p:nvPr/>
          </p:nvSpPr>
          <p:spPr>
            <a:xfrm>
              <a:off x="2843808" y="2956015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3D085ED-A167-CBCA-02D4-624B90A886D7}"/>
                </a:ext>
              </a:extLst>
            </p:cNvPr>
            <p:cNvSpPr/>
            <p:nvPr/>
          </p:nvSpPr>
          <p:spPr>
            <a:xfrm>
              <a:off x="3347864" y="2953997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12A383-0EC9-E9A3-45AE-2400C45A6AC2}"/>
                </a:ext>
              </a:extLst>
            </p:cNvPr>
            <p:cNvSpPr txBox="1"/>
            <p:nvPr/>
          </p:nvSpPr>
          <p:spPr>
            <a:xfrm>
              <a:off x="3043947" y="2861490"/>
              <a:ext cx="33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0"/>
                <a:t>+</a:t>
              </a: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3951C58-7D60-FA99-E4E7-8CAD07596925}"/>
                </a:ext>
              </a:extLst>
            </p:cNvPr>
            <p:cNvSpPr txBox="1"/>
            <p:nvPr/>
          </p:nvSpPr>
          <p:spPr>
            <a:xfrm>
              <a:off x="3548543" y="2852055"/>
              <a:ext cx="33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=</a:t>
              </a:r>
              <a:endParaRPr lang="zh-CN" altLang="en-US"/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5D7FB979-9FEA-D198-DF4B-C4DD74F8D24D}"/>
                </a:ext>
              </a:extLst>
            </p:cNvPr>
            <p:cNvCxnSpPr>
              <a:cxnSpLocks/>
            </p:cNvCxnSpPr>
            <p:nvPr/>
          </p:nvCxnSpPr>
          <p:spPr>
            <a:xfrm>
              <a:off x="4459783" y="3236253"/>
              <a:ext cx="385722" cy="78862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934E45AA-AC76-A1B4-9E40-A982A603A891}"/>
                </a:ext>
              </a:extLst>
            </p:cNvPr>
            <p:cNvCxnSpPr>
              <a:cxnSpLocks/>
            </p:cNvCxnSpPr>
            <p:nvPr/>
          </p:nvCxnSpPr>
          <p:spPr>
            <a:xfrm>
              <a:off x="4833387" y="3228622"/>
              <a:ext cx="890741" cy="169189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C13C3454-B3BB-CAC5-0334-FB5D7ED58AC4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879070"/>
              <a:ext cx="0" cy="23893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B7893C18-DE0D-76FE-CAA5-99E6D4BFF604}"/>
                </a:ext>
              </a:extLst>
            </p:cNvPr>
            <p:cNvCxnSpPr>
              <a:cxnSpLocks/>
            </p:cNvCxnSpPr>
            <p:nvPr/>
          </p:nvCxnSpPr>
          <p:spPr>
            <a:xfrm>
              <a:off x="4258286" y="2861490"/>
              <a:ext cx="0" cy="23893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118D9C7-D3C6-3379-7165-7382C74CF183}"/>
                </a:ext>
              </a:extLst>
            </p:cNvPr>
            <p:cNvSpPr txBox="1"/>
            <p:nvPr/>
          </p:nvSpPr>
          <p:spPr>
            <a:xfrm>
              <a:off x="1041537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#1</a:t>
              </a:r>
              <a:endParaRPr lang="zh-CN" altLang="en-US" b="1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83F20E-746B-AB7A-3CF0-28D32C8BAC82}"/>
                </a:ext>
              </a:extLst>
            </p:cNvPr>
            <p:cNvSpPr txBox="1"/>
            <p:nvPr/>
          </p:nvSpPr>
          <p:spPr>
            <a:xfrm>
              <a:off x="2771801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#2</a:t>
              </a:r>
              <a:endParaRPr lang="zh-CN" altLang="en-US" b="1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B53B47B-5D8A-427D-BDA6-7DDC803FE4D0}"/>
                </a:ext>
              </a:extLst>
            </p:cNvPr>
            <p:cNvSpPr txBox="1"/>
            <p:nvPr/>
          </p:nvSpPr>
          <p:spPr>
            <a:xfrm>
              <a:off x="4612566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#3</a:t>
              </a:r>
              <a:endParaRPr lang="zh-CN" altLang="en-US" b="1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A9AEA31-4959-F289-EB4A-BFA43D7ECC43}"/>
              </a:ext>
            </a:extLst>
          </p:cNvPr>
          <p:cNvSpPr/>
          <p:nvPr/>
        </p:nvSpPr>
        <p:spPr>
          <a:xfrm>
            <a:off x="3942222" y="2953997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C6663A-1F18-C98E-9C25-08D979B3E4DD}"/>
              </a:ext>
            </a:extLst>
          </p:cNvPr>
          <p:cNvSpPr/>
          <p:nvPr/>
        </p:nvSpPr>
        <p:spPr>
          <a:xfrm>
            <a:off x="4546516" y="3556469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CD5C9B-3CE7-5E1F-2342-75633887E9AC}"/>
              </a:ext>
            </a:extLst>
          </p:cNvPr>
          <p:cNvSpPr/>
          <p:nvPr/>
        </p:nvSpPr>
        <p:spPr>
          <a:xfrm>
            <a:off x="5364088" y="4353416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732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VIDIA Mellanox MCX516A-CCAT ConnectX®-5 EN Network Interface Card, 100GbE Dual-Port QSFP28, PCIe3.0 x 16, Tall&amp;Short Bracket">
            <a:extLst>
              <a:ext uri="{FF2B5EF4-FFF2-40B4-BE49-F238E27FC236}">
                <a16:creationId xmlns:a16="http://schemas.microsoft.com/office/drawing/2014/main" id="{B77ABC4B-D609-6F43-1762-756855E4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12" y="2822543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D37D0C-0DC4-6E8E-A564-8A4B7C7A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 with a single parameter server (PS)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A7C08-C2C3-8558-A074-0E0789661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256884"/>
          </a:xfrm>
        </p:spPr>
        <p:txBody>
          <a:bodyPr>
            <a:normAutofit/>
          </a:bodyPr>
          <a:lstStyle/>
          <a:p>
            <a:r>
              <a:rPr kumimoji="1" lang="en-US" altLang="zh-CN"/>
              <a:t>Problem: huge bandwidth requirement at the PS (O(P * N))</a:t>
            </a:r>
          </a:p>
          <a:p>
            <a:pPr lvl="1"/>
            <a:r>
              <a:rPr kumimoji="1" lang="en-US" altLang="zh-CN"/>
              <a:t>As well as huge contention at the master machine </a:t>
            </a:r>
          </a:p>
          <a:p>
            <a:r>
              <a:rPr kumimoji="1" lang="en-US" altLang="zh-CN"/>
              <a:t>Example: training ResNET50 on V100</a:t>
            </a:r>
          </a:p>
          <a:p>
            <a:pPr lvl="1"/>
            <a:r>
              <a:rPr kumimoji="1" lang="en-US" altLang="zh-CN"/>
              <a:t>ResNET50: 24.4 M params ~= 97.5MB storage</a:t>
            </a:r>
          </a:p>
          <a:p>
            <a:pPr lvl="1"/>
            <a:r>
              <a:rPr kumimoji="1" lang="en-US" altLang="zh-CN"/>
              <a:t>On V100, each node can train 3 iterations / second (forward + backward path), w/o communication </a:t>
            </a:r>
          </a:p>
          <a:p>
            <a:pPr lvl="1"/>
            <a:r>
              <a:rPr kumimoji="1" lang="en-US" altLang="zh-CN"/>
              <a:t>#Processing Node: 256</a:t>
            </a:r>
          </a:p>
          <a:p>
            <a:pPr lvl="1"/>
            <a:r>
              <a:rPr kumimoji="1" lang="en-US" altLang="zh-CN"/>
              <a:t>Total requirement bandwidth: 256 * 3 * 97.5 = 73.1GB/s </a:t>
            </a:r>
          </a:p>
          <a:p>
            <a:r>
              <a:rPr kumimoji="1" lang="en-US" altLang="zh-CN"/>
              <a:t>The state-of-the-art NIC: 400Gbps RDMA ~= 50GB/s </a:t>
            </a:r>
          </a:p>
          <a:p>
            <a:pPr lvl="1"/>
            <a:r>
              <a:rPr kumimoji="1" lang="en-US" altLang="zh-CN"/>
              <a:t>The network would become the bottleneck! </a:t>
            </a:r>
          </a:p>
          <a:p>
            <a:pPr lvl="1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6450D-D7F8-5E56-0A2C-9767A82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C3332D-19C8-82CA-4A37-8A46E94FC07F}"/>
              </a:ext>
            </a:extLst>
          </p:cNvPr>
          <p:cNvSpPr txBox="1">
            <a:spLocks/>
          </p:cNvSpPr>
          <p:nvPr/>
        </p:nvSpPr>
        <p:spPr>
          <a:xfrm>
            <a:off x="5425952" y="4706888"/>
            <a:ext cx="3718048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Goal</a:t>
            </a:r>
            <a:r>
              <a:rPr kumimoji="1" lang="en-US" altLang="zh-CN" sz="2400" b="0"/>
              <a:t>: reduce messages send to a centralized server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2967011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DA2CD-5F5B-CA00-70DC-AD369842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#1.5: Co-located &amp; sharded PS 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70930A-EF1C-3360-8AD4-8BB2AF0F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DFD9DD5-B1F8-60BC-8077-56FAACA92111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AutoNum type="arabicPeriod"/>
            </a:pPr>
            <a:r>
              <a:rPr kumimoji="1" lang="en-US" altLang="zh-CN" b="0" dirty="0"/>
              <a:t>The PS is collocated on all the servers 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b="0" dirty="0"/>
              <a:t>Each server handles the reduce of a portion of  data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A8B588-1532-8675-F72C-FA269E209455}"/>
              </a:ext>
            </a:extLst>
          </p:cNvPr>
          <p:cNvGrpSpPr/>
          <p:nvPr/>
        </p:nvGrpSpPr>
        <p:grpSpPr>
          <a:xfrm>
            <a:off x="759312" y="2497460"/>
            <a:ext cx="576064" cy="576064"/>
            <a:chOff x="1935252" y="3577580"/>
            <a:chExt cx="576064" cy="576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0764ACC-D5F8-412D-84F3-95C10523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D2262C-B211-8D4D-EEE3-2D115960D5C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A84237-9C0C-B7A1-17D8-00CF1FABFB1C}"/>
              </a:ext>
            </a:extLst>
          </p:cNvPr>
          <p:cNvGrpSpPr/>
          <p:nvPr/>
        </p:nvGrpSpPr>
        <p:grpSpPr>
          <a:xfrm>
            <a:off x="759312" y="3310776"/>
            <a:ext cx="576064" cy="576064"/>
            <a:chOff x="1935252" y="3577580"/>
            <a:chExt cx="576064" cy="57606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C8AAE3F-7AAB-396A-3956-82286CD8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8A263D0-C6EB-72A8-0258-9EDE0B185DB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9B30EC4-4F7E-77BB-3C24-AF7761828C12}"/>
              </a:ext>
            </a:extLst>
          </p:cNvPr>
          <p:cNvCxnSpPr/>
          <p:nvPr/>
        </p:nvCxnSpPr>
        <p:spPr>
          <a:xfrm>
            <a:off x="1499320" y="2785492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1D6B745-66E2-FC4D-0D96-3996D0A16D1D}"/>
              </a:ext>
            </a:extLst>
          </p:cNvPr>
          <p:cNvCxnSpPr/>
          <p:nvPr/>
        </p:nvCxnSpPr>
        <p:spPr>
          <a:xfrm>
            <a:off x="1475656" y="3708989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81DAF93-BB3E-63E0-A0BF-DEAF95B502BF}"/>
              </a:ext>
            </a:extLst>
          </p:cNvPr>
          <p:cNvGrpSpPr/>
          <p:nvPr/>
        </p:nvGrpSpPr>
        <p:grpSpPr>
          <a:xfrm>
            <a:off x="759312" y="4441238"/>
            <a:ext cx="576064" cy="576064"/>
            <a:chOff x="1935252" y="3577580"/>
            <a:chExt cx="576064" cy="57606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95F0123-89CE-5F4B-43AB-74615CB6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F3AD369-6B2E-2F37-48D7-FA06BD5592D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</p:grp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1A9864E-FF9E-3E29-5894-22B5F1F18101}"/>
              </a:ext>
            </a:extLst>
          </p:cNvPr>
          <p:cNvCxnSpPr/>
          <p:nvPr/>
        </p:nvCxnSpPr>
        <p:spPr>
          <a:xfrm>
            <a:off x="1475656" y="483945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35D733-29AC-AEF0-301F-2C4B4E2CF120}"/>
              </a:ext>
            </a:extLst>
          </p:cNvPr>
          <p:cNvSpPr/>
          <p:nvPr/>
        </p:nvSpPr>
        <p:spPr>
          <a:xfrm>
            <a:off x="1297738" y="472927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802188-3EC6-9376-BF4A-00E827D9C808}"/>
              </a:ext>
            </a:extLst>
          </p:cNvPr>
          <p:cNvGrpSpPr/>
          <p:nvPr/>
        </p:nvGrpSpPr>
        <p:grpSpPr>
          <a:xfrm>
            <a:off x="1278990" y="2693332"/>
            <a:ext cx="601072" cy="186708"/>
            <a:chOff x="1278990" y="2693332"/>
            <a:chExt cx="601072" cy="18670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19718A-6716-F85F-33F8-446BF0F58A63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1472FD-2565-9D1E-6E5F-4ED2877C9EAA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307349A-DED2-C385-0F36-CAEDB4B2EAFC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092E3D95-797F-1CD3-3D25-F1CE7809447F}"/>
              </a:ext>
            </a:extLst>
          </p:cNvPr>
          <p:cNvSpPr/>
          <p:nvPr/>
        </p:nvSpPr>
        <p:spPr>
          <a:xfrm>
            <a:off x="1278990" y="359594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4B450F7-CE28-B88C-48C4-3AFD9CA2D551}"/>
              </a:ext>
            </a:extLst>
          </p:cNvPr>
          <p:cNvSpPr/>
          <p:nvPr/>
        </p:nvSpPr>
        <p:spPr>
          <a:xfrm>
            <a:off x="1479784" y="359594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807C8C9-E700-A135-70BF-3D54198EE3D9}"/>
              </a:ext>
            </a:extLst>
          </p:cNvPr>
          <p:cNvSpPr/>
          <p:nvPr/>
        </p:nvSpPr>
        <p:spPr>
          <a:xfrm>
            <a:off x="1679923" y="3598335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4616E1F-D629-01CC-97CA-57D96EDD249C}"/>
              </a:ext>
            </a:extLst>
          </p:cNvPr>
          <p:cNvGrpSpPr/>
          <p:nvPr/>
        </p:nvGrpSpPr>
        <p:grpSpPr>
          <a:xfrm>
            <a:off x="1279317" y="4729270"/>
            <a:ext cx="601072" cy="186708"/>
            <a:chOff x="1278990" y="2693332"/>
            <a:chExt cx="601072" cy="18670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BE56BAD-D0C0-C7F4-C1A0-A4851027DD48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018E682-DB61-CDD8-CEAD-84F9A871E602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6483DD1-E962-0931-5147-10004D6EBEFF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20172DE-4517-80C3-51D6-9A451F04FF84}"/>
              </a:ext>
            </a:extLst>
          </p:cNvPr>
          <p:cNvCxnSpPr>
            <a:cxnSpLocks/>
          </p:cNvCxnSpPr>
          <p:nvPr/>
        </p:nvCxnSpPr>
        <p:spPr>
          <a:xfrm flipV="1">
            <a:off x="2081665" y="2751657"/>
            <a:ext cx="330095" cy="94740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CD5DD2CE-D946-8FA8-DCDF-E4F1BE345098}"/>
              </a:ext>
            </a:extLst>
          </p:cNvPr>
          <p:cNvSpPr/>
          <p:nvPr/>
        </p:nvSpPr>
        <p:spPr>
          <a:xfrm>
            <a:off x="2146642" y="3147131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24A2FF3-71CC-AAD5-8AB0-570A412BA5C7}"/>
              </a:ext>
            </a:extLst>
          </p:cNvPr>
          <p:cNvCxnSpPr>
            <a:cxnSpLocks/>
          </p:cNvCxnSpPr>
          <p:nvPr/>
        </p:nvCxnSpPr>
        <p:spPr>
          <a:xfrm flipV="1">
            <a:off x="2146642" y="2819328"/>
            <a:ext cx="405398" cy="201019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0AF3CDEF-75C6-D770-2D2B-FD0B38D26D17}"/>
              </a:ext>
            </a:extLst>
          </p:cNvPr>
          <p:cNvSpPr/>
          <p:nvPr/>
        </p:nvSpPr>
        <p:spPr>
          <a:xfrm>
            <a:off x="2186904" y="4107402"/>
            <a:ext cx="200139" cy="184319"/>
          </a:xfrm>
          <a:prstGeom prst="rect">
            <a:avLst/>
          </a:prstGeom>
          <a:solidFill>
            <a:srgbClr val="FFC0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7CDE0DE-5B69-5A25-56B5-F5A58936BE3A}"/>
              </a:ext>
            </a:extLst>
          </p:cNvPr>
          <p:cNvSpPr/>
          <p:nvPr/>
        </p:nvSpPr>
        <p:spPr>
          <a:xfrm>
            <a:off x="2483768" y="2420088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6DA3B4AC-691B-ECBE-9C7F-5B0645E53B9E}"/>
              </a:ext>
            </a:extLst>
          </p:cNvPr>
          <p:cNvCxnSpPr>
            <a:cxnSpLocks/>
          </p:cNvCxnSpPr>
          <p:nvPr/>
        </p:nvCxnSpPr>
        <p:spPr>
          <a:xfrm>
            <a:off x="3158047" y="2785491"/>
            <a:ext cx="518464" cy="2044036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D092C7C1-E408-56AF-DB05-C41D9714234A}"/>
              </a:ext>
            </a:extLst>
          </p:cNvPr>
          <p:cNvSpPr/>
          <p:nvPr/>
        </p:nvSpPr>
        <p:spPr>
          <a:xfrm>
            <a:off x="3200441" y="3147130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27587BD-850A-D2AD-99FF-753B7E648F68}"/>
              </a:ext>
            </a:extLst>
          </p:cNvPr>
          <p:cNvSpPr/>
          <p:nvPr/>
        </p:nvSpPr>
        <p:spPr>
          <a:xfrm>
            <a:off x="3587574" y="4107401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95D8A0D7-01EA-0A90-04B1-03014C291DC2}"/>
              </a:ext>
            </a:extLst>
          </p:cNvPr>
          <p:cNvCxnSpPr>
            <a:cxnSpLocks/>
          </p:cNvCxnSpPr>
          <p:nvPr/>
        </p:nvCxnSpPr>
        <p:spPr>
          <a:xfrm>
            <a:off x="3158047" y="2819328"/>
            <a:ext cx="843623" cy="20021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FCEAF6D1-13B7-E9A0-9764-7BFFC7F6AC3D}"/>
              </a:ext>
            </a:extLst>
          </p:cNvPr>
          <p:cNvSpPr txBox="1"/>
          <p:nvPr/>
        </p:nvSpPr>
        <p:spPr>
          <a:xfrm>
            <a:off x="1111362" y="5133017"/>
            <a:ext cx="6896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Benefit: the inbound bandwidth requirement is reduced by #P</a:t>
            </a:r>
          </a:p>
        </p:txBody>
      </p:sp>
    </p:spTree>
    <p:extLst>
      <p:ext uri="{BB962C8B-B14F-4D97-AF65-F5344CB8AC3E}">
        <p14:creationId xmlns:p14="http://schemas.microsoft.com/office/powerpoint/2010/main" val="3615052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DDA2CD-5F5B-CA00-70DC-AD3698424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#1.5: Co-located &amp; sharded PS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70930A-EF1C-3360-8AD4-8BB2AF0FD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DFD9DD5-B1F8-60BC-8077-56FAACA921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" y="1129308"/>
            <a:ext cx="8229600" cy="1101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AutoNum type="arabicPeriod"/>
            </a:pPr>
            <a:r>
              <a:rPr kumimoji="1" lang="en-US" altLang="zh-CN" b="0" dirty="0"/>
              <a:t>The PS is collocated on all the servers </a:t>
            </a:r>
          </a:p>
          <a:p>
            <a:pPr marL="342900" indent="-342900">
              <a:buFontTx/>
              <a:buAutoNum type="arabicPeriod"/>
            </a:pPr>
            <a:r>
              <a:rPr kumimoji="1" lang="en-US" altLang="zh-CN" b="0" dirty="0"/>
              <a:t>Each server handles the reduce of a portion of  data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FA8B588-1532-8675-F72C-FA269E209455}"/>
              </a:ext>
            </a:extLst>
          </p:cNvPr>
          <p:cNvGrpSpPr/>
          <p:nvPr/>
        </p:nvGrpSpPr>
        <p:grpSpPr>
          <a:xfrm>
            <a:off x="759312" y="2497460"/>
            <a:ext cx="576064" cy="576064"/>
            <a:chOff x="1935252" y="3577580"/>
            <a:chExt cx="576064" cy="576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0764ACC-D5F8-412D-84F3-95C10523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0D2262C-B211-8D4D-EEE3-2D115960D5C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A84237-9C0C-B7A1-17D8-00CF1FABFB1C}"/>
              </a:ext>
            </a:extLst>
          </p:cNvPr>
          <p:cNvGrpSpPr/>
          <p:nvPr/>
        </p:nvGrpSpPr>
        <p:grpSpPr>
          <a:xfrm>
            <a:off x="759312" y="3310776"/>
            <a:ext cx="576064" cy="576064"/>
            <a:chOff x="1935252" y="3577580"/>
            <a:chExt cx="576064" cy="57606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C8AAE3F-7AAB-396A-3956-82286CD85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8A263D0-C6EB-72A8-0258-9EDE0B185DB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9B30EC4-4F7E-77BB-3C24-AF7761828C12}"/>
              </a:ext>
            </a:extLst>
          </p:cNvPr>
          <p:cNvCxnSpPr/>
          <p:nvPr/>
        </p:nvCxnSpPr>
        <p:spPr>
          <a:xfrm>
            <a:off x="1499320" y="2785492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91D6B745-66E2-FC4D-0D96-3996D0A16D1D}"/>
              </a:ext>
            </a:extLst>
          </p:cNvPr>
          <p:cNvCxnSpPr/>
          <p:nvPr/>
        </p:nvCxnSpPr>
        <p:spPr>
          <a:xfrm>
            <a:off x="1475656" y="3708989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81DAF93-BB3E-63E0-A0BF-DEAF95B502BF}"/>
              </a:ext>
            </a:extLst>
          </p:cNvPr>
          <p:cNvGrpSpPr/>
          <p:nvPr/>
        </p:nvGrpSpPr>
        <p:grpSpPr>
          <a:xfrm>
            <a:off x="759312" y="4441238"/>
            <a:ext cx="576064" cy="576064"/>
            <a:chOff x="1935252" y="3577580"/>
            <a:chExt cx="576064" cy="576064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95F0123-89CE-5F4B-43AB-74615CB6F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F3AD369-6B2E-2F37-48D7-FA06BD5592D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2</a:t>
              </a:r>
              <a:endParaRPr kumimoji="1" lang="zh-CN" altLang="en-US" dirty="0"/>
            </a:p>
          </p:txBody>
        </p:sp>
      </p:grp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B1A9864E-FF9E-3E29-5894-22B5F1F18101}"/>
              </a:ext>
            </a:extLst>
          </p:cNvPr>
          <p:cNvCxnSpPr/>
          <p:nvPr/>
        </p:nvCxnSpPr>
        <p:spPr>
          <a:xfrm>
            <a:off x="1475656" y="483945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9D35D733-29AC-AEF0-301F-2C4B4E2CF120}"/>
              </a:ext>
            </a:extLst>
          </p:cNvPr>
          <p:cNvSpPr/>
          <p:nvPr/>
        </p:nvSpPr>
        <p:spPr>
          <a:xfrm>
            <a:off x="1297738" y="472927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802188-3EC6-9376-BF4A-00E827D9C808}"/>
              </a:ext>
            </a:extLst>
          </p:cNvPr>
          <p:cNvGrpSpPr/>
          <p:nvPr/>
        </p:nvGrpSpPr>
        <p:grpSpPr>
          <a:xfrm>
            <a:off x="1278990" y="2692800"/>
            <a:ext cx="601072" cy="186708"/>
            <a:chOff x="1278990" y="2693332"/>
            <a:chExt cx="601072" cy="18670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D19718A-6716-F85F-33F8-446BF0F58A63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C1472FD-2565-9D1E-6E5F-4ED2877C9EAA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307349A-DED2-C385-0F36-CAEDB4B2EAFC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092E3D95-797F-1CD3-3D25-F1CE7809447F}"/>
              </a:ext>
            </a:extLst>
          </p:cNvPr>
          <p:cNvSpPr/>
          <p:nvPr/>
        </p:nvSpPr>
        <p:spPr>
          <a:xfrm>
            <a:off x="1278990" y="359594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4B450F7-CE28-B88C-48C4-3AFD9CA2D551}"/>
              </a:ext>
            </a:extLst>
          </p:cNvPr>
          <p:cNvSpPr/>
          <p:nvPr/>
        </p:nvSpPr>
        <p:spPr>
          <a:xfrm>
            <a:off x="1479784" y="359594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807C8C9-E700-A135-70BF-3D54198EE3D9}"/>
              </a:ext>
            </a:extLst>
          </p:cNvPr>
          <p:cNvSpPr/>
          <p:nvPr/>
        </p:nvSpPr>
        <p:spPr>
          <a:xfrm>
            <a:off x="1679923" y="3598335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74616E1F-D629-01CC-97CA-57D96EDD249C}"/>
              </a:ext>
            </a:extLst>
          </p:cNvPr>
          <p:cNvGrpSpPr/>
          <p:nvPr/>
        </p:nvGrpSpPr>
        <p:grpSpPr>
          <a:xfrm>
            <a:off x="1279317" y="4729270"/>
            <a:ext cx="601072" cy="186708"/>
            <a:chOff x="1278990" y="2693332"/>
            <a:chExt cx="601072" cy="186708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BE56BAD-D0C0-C7F4-C1A0-A4851027DD48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018E682-DB61-CDD8-CEAD-84F9A871E602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6483DD1-E962-0931-5147-10004D6EBEFF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rgbClr val="FFC0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420172DE-4517-80C3-51D6-9A451F04FF84}"/>
              </a:ext>
            </a:extLst>
          </p:cNvPr>
          <p:cNvCxnSpPr>
            <a:cxnSpLocks/>
          </p:cNvCxnSpPr>
          <p:nvPr/>
        </p:nvCxnSpPr>
        <p:spPr>
          <a:xfrm flipV="1">
            <a:off x="2081665" y="2751657"/>
            <a:ext cx="330095" cy="94740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>
            <a:extLst>
              <a:ext uri="{FF2B5EF4-FFF2-40B4-BE49-F238E27FC236}">
                <a16:creationId xmlns:a16="http://schemas.microsoft.com/office/drawing/2014/main" id="{CD5DD2CE-D946-8FA8-DCDF-E4F1BE345098}"/>
              </a:ext>
            </a:extLst>
          </p:cNvPr>
          <p:cNvSpPr/>
          <p:nvPr/>
        </p:nvSpPr>
        <p:spPr>
          <a:xfrm>
            <a:off x="2146642" y="3147131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24A2FF3-71CC-AAD5-8AB0-570A412BA5C7}"/>
              </a:ext>
            </a:extLst>
          </p:cNvPr>
          <p:cNvCxnSpPr>
            <a:cxnSpLocks/>
          </p:cNvCxnSpPr>
          <p:nvPr/>
        </p:nvCxnSpPr>
        <p:spPr>
          <a:xfrm flipV="1">
            <a:off x="2146642" y="2819328"/>
            <a:ext cx="405398" cy="201019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07CDE0DE-5B69-5A25-56B5-F5A58936BE3A}"/>
              </a:ext>
            </a:extLst>
          </p:cNvPr>
          <p:cNvSpPr/>
          <p:nvPr/>
        </p:nvSpPr>
        <p:spPr>
          <a:xfrm>
            <a:off x="3075717" y="2420088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18D47E1D-D9F4-5CC0-0499-BD163E0465EA}"/>
              </a:ext>
            </a:extLst>
          </p:cNvPr>
          <p:cNvCxnSpPr>
            <a:cxnSpLocks/>
          </p:cNvCxnSpPr>
          <p:nvPr/>
        </p:nvCxnSpPr>
        <p:spPr>
          <a:xfrm>
            <a:off x="2081665" y="3708989"/>
            <a:ext cx="402103" cy="116464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F3777E4-0A3B-7374-8FA1-9A44AE75D7B0}"/>
              </a:ext>
            </a:extLst>
          </p:cNvPr>
          <p:cNvCxnSpPr>
            <a:cxnSpLocks/>
          </p:cNvCxnSpPr>
          <p:nvPr/>
        </p:nvCxnSpPr>
        <p:spPr>
          <a:xfrm flipV="1">
            <a:off x="2146642" y="3699066"/>
            <a:ext cx="537265" cy="117456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4CDC3B1-7329-F15B-DA5A-EC80602D1534}"/>
              </a:ext>
            </a:extLst>
          </p:cNvPr>
          <p:cNvSpPr txBox="1"/>
          <p:nvPr/>
        </p:nvSpPr>
        <p:spPr>
          <a:xfrm>
            <a:off x="1111362" y="5133017"/>
            <a:ext cx="6896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dirty="0"/>
              <a:t>Put it all together 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AF3CDEF-75C6-D770-2D2B-FD0B38D26D17}"/>
              </a:ext>
            </a:extLst>
          </p:cNvPr>
          <p:cNvSpPr/>
          <p:nvPr/>
        </p:nvSpPr>
        <p:spPr>
          <a:xfrm>
            <a:off x="2186904" y="4107402"/>
            <a:ext cx="200139" cy="184319"/>
          </a:xfrm>
          <a:prstGeom prst="rect">
            <a:avLst/>
          </a:prstGeom>
          <a:solidFill>
            <a:srgbClr val="FFC0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0</a:t>
            </a:r>
            <a:endParaRPr kumimoji="1" lang="zh-CN" altLang="en-US" sz="1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188241-F8F2-D10D-CEF7-39D403B6C8A6}"/>
              </a:ext>
            </a:extLst>
          </p:cNvPr>
          <p:cNvSpPr/>
          <p:nvPr/>
        </p:nvSpPr>
        <p:spPr>
          <a:xfrm>
            <a:off x="2464039" y="4109628"/>
            <a:ext cx="200139" cy="184319"/>
          </a:xfrm>
          <a:prstGeom prst="rect">
            <a:avLst/>
          </a:prstGeom>
          <a:solidFill>
            <a:srgbClr val="FFC0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16867E0-895C-4ADC-9000-742A44AB6C39}"/>
              </a:ext>
            </a:extLst>
          </p:cNvPr>
          <p:cNvCxnSpPr>
            <a:cxnSpLocks/>
          </p:cNvCxnSpPr>
          <p:nvPr/>
        </p:nvCxnSpPr>
        <p:spPr>
          <a:xfrm>
            <a:off x="2051720" y="2793401"/>
            <a:ext cx="135184" cy="92551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6D5C0F15-7560-7CF2-0FF4-2B69E0A1353A}"/>
              </a:ext>
            </a:extLst>
          </p:cNvPr>
          <p:cNvCxnSpPr>
            <a:cxnSpLocks/>
          </p:cNvCxnSpPr>
          <p:nvPr/>
        </p:nvCxnSpPr>
        <p:spPr>
          <a:xfrm flipV="1">
            <a:off x="2337138" y="2785492"/>
            <a:ext cx="346769" cy="206996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CA101593-1422-1974-26B9-7265BB43D0B1}"/>
              </a:ext>
            </a:extLst>
          </p:cNvPr>
          <p:cNvCxnSpPr>
            <a:cxnSpLocks/>
          </p:cNvCxnSpPr>
          <p:nvPr/>
        </p:nvCxnSpPr>
        <p:spPr>
          <a:xfrm>
            <a:off x="2046562" y="2793401"/>
            <a:ext cx="231285" cy="208023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950BDE83-88F7-DC9B-1F69-BA0DE01C55F2}"/>
              </a:ext>
            </a:extLst>
          </p:cNvPr>
          <p:cNvSpPr/>
          <p:nvPr/>
        </p:nvSpPr>
        <p:spPr>
          <a:xfrm>
            <a:off x="1971965" y="292528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52E16A4-08C8-8848-A598-1D46D93D07D4}"/>
              </a:ext>
            </a:extLst>
          </p:cNvPr>
          <p:cNvSpPr/>
          <p:nvPr/>
        </p:nvSpPr>
        <p:spPr>
          <a:xfrm>
            <a:off x="2086834" y="384686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5016486-E4D0-0AAC-1B57-8D25B6A49D93}"/>
              </a:ext>
            </a:extLst>
          </p:cNvPr>
          <p:cNvSpPr/>
          <p:nvPr/>
        </p:nvSpPr>
        <p:spPr>
          <a:xfrm>
            <a:off x="3075717" y="3417355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zh-CN" altLang="en-US" sz="1400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C84919A-0357-B5F1-B80A-0B53232CB788}"/>
              </a:ext>
            </a:extLst>
          </p:cNvPr>
          <p:cNvSpPr/>
          <p:nvPr/>
        </p:nvSpPr>
        <p:spPr>
          <a:xfrm>
            <a:off x="3069422" y="4556734"/>
            <a:ext cx="200139" cy="184319"/>
          </a:xfrm>
          <a:prstGeom prst="rect">
            <a:avLst/>
          </a:prstGeom>
          <a:solidFill>
            <a:schemeClr val="tx1">
              <a:alpha val="99000"/>
            </a:schemeClr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7AF76E31-D461-F479-F0E1-89626078E178}"/>
              </a:ext>
            </a:extLst>
          </p:cNvPr>
          <p:cNvCxnSpPr>
            <a:cxnSpLocks/>
          </p:cNvCxnSpPr>
          <p:nvPr/>
        </p:nvCxnSpPr>
        <p:spPr>
          <a:xfrm>
            <a:off x="2843808" y="2652194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37F287A-6168-EAC8-A7F0-A021C2D77A73}"/>
              </a:ext>
            </a:extLst>
          </p:cNvPr>
          <p:cNvSpPr/>
          <p:nvPr/>
        </p:nvSpPr>
        <p:spPr>
          <a:xfrm>
            <a:off x="2277847" y="4412141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zh-CN" altLang="en-US" sz="1400" dirty="0"/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A675E733-7317-E0FC-BC9E-50AAF0335A9B}"/>
              </a:ext>
            </a:extLst>
          </p:cNvPr>
          <p:cNvCxnSpPr>
            <a:cxnSpLocks/>
          </p:cNvCxnSpPr>
          <p:nvPr/>
        </p:nvCxnSpPr>
        <p:spPr>
          <a:xfrm>
            <a:off x="3707904" y="2627970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F6C71F37-A99F-282B-A283-C90324789ECB}"/>
              </a:ext>
            </a:extLst>
          </p:cNvPr>
          <p:cNvCxnSpPr>
            <a:cxnSpLocks/>
          </p:cNvCxnSpPr>
          <p:nvPr/>
        </p:nvCxnSpPr>
        <p:spPr>
          <a:xfrm>
            <a:off x="3823917" y="2793401"/>
            <a:ext cx="428673" cy="89470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7D1107C2-4737-5C69-70F2-8249C05996DA}"/>
              </a:ext>
            </a:extLst>
          </p:cNvPr>
          <p:cNvCxnSpPr>
            <a:cxnSpLocks/>
          </p:cNvCxnSpPr>
          <p:nvPr/>
        </p:nvCxnSpPr>
        <p:spPr>
          <a:xfrm>
            <a:off x="3807228" y="2769490"/>
            <a:ext cx="400933" cy="2079886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C6373F2-5314-9961-3669-6F943B120CE0}"/>
              </a:ext>
            </a:extLst>
          </p:cNvPr>
          <p:cNvCxnSpPr>
            <a:cxnSpLocks/>
          </p:cNvCxnSpPr>
          <p:nvPr/>
        </p:nvCxnSpPr>
        <p:spPr>
          <a:xfrm flipV="1">
            <a:off x="3892496" y="2785491"/>
            <a:ext cx="332354" cy="90261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F888B0B2-F686-4D10-0A31-B65605DEB38C}"/>
              </a:ext>
            </a:extLst>
          </p:cNvPr>
          <p:cNvCxnSpPr>
            <a:cxnSpLocks/>
          </p:cNvCxnSpPr>
          <p:nvPr/>
        </p:nvCxnSpPr>
        <p:spPr>
          <a:xfrm>
            <a:off x="3874691" y="3718913"/>
            <a:ext cx="183982" cy="109965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809CE815-3678-8704-3643-6C64BC477CB4}"/>
              </a:ext>
            </a:extLst>
          </p:cNvPr>
          <p:cNvCxnSpPr>
            <a:cxnSpLocks/>
          </p:cNvCxnSpPr>
          <p:nvPr/>
        </p:nvCxnSpPr>
        <p:spPr>
          <a:xfrm flipV="1">
            <a:off x="3916392" y="3674808"/>
            <a:ext cx="336198" cy="116464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1395A44-A036-327D-9B2B-04AA6D635F62}"/>
              </a:ext>
            </a:extLst>
          </p:cNvPr>
          <p:cNvCxnSpPr>
            <a:cxnSpLocks/>
          </p:cNvCxnSpPr>
          <p:nvPr/>
        </p:nvCxnSpPr>
        <p:spPr>
          <a:xfrm flipV="1">
            <a:off x="3916392" y="2793400"/>
            <a:ext cx="336198" cy="206388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2C8E4E8C-39C4-1D0C-F9BD-2A4A9B788E35}"/>
              </a:ext>
            </a:extLst>
          </p:cNvPr>
          <p:cNvGrpSpPr/>
          <p:nvPr/>
        </p:nvGrpSpPr>
        <p:grpSpPr>
          <a:xfrm>
            <a:off x="4891412" y="2692800"/>
            <a:ext cx="601072" cy="186708"/>
            <a:chOff x="1278990" y="2693332"/>
            <a:chExt cx="601072" cy="186708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71EDBD33-D91C-F7F9-48C7-A78E0471FA2F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E3A4658-B7DD-84A5-2152-51967D76C0C6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07BD8F0D-F4F1-21A1-A770-A6C885875CBF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DFFEDD7B-5364-3563-D895-49FA9F0443D2}"/>
              </a:ext>
            </a:extLst>
          </p:cNvPr>
          <p:cNvCxnSpPr>
            <a:cxnSpLocks/>
          </p:cNvCxnSpPr>
          <p:nvPr/>
        </p:nvCxnSpPr>
        <p:spPr>
          <a:xfrm>
            <a:off x="4535996" y="2638851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C1D56B8-85EF-AED1-658E-3A60E3AD92FE}"/>
              </a:ext>
            </a:extLst>
          </p:cNvPr>
          <p:cNvGrpSpPr/>
          <p:nvPr/>
        </p:nvGrpSpPr>
        <p:grpSpPr>
          <a:xfrm>
            <a:off x="4897861" y="3595981"/>
            <a:ext cx="601072" cy="186708"/>
            <a:chOff x="1278990" y="2693332"/>
            <a:chExt cx="601072" cy="186708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7D416937-E735-1364-AFD2-AD8D4EB0D37C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48E2C08-8EC4-DA46-7BE3-609B7CF301D9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2260667-B501-7309-76FC-532B1FCA139F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FE5F8CC-D5B3-4644-1A7B-43219A7A48D4}"/>
              </a:ext>
            </a:extLst>
          </p:cNvPr>
          <p:cNvGrpSpPr/>
          <p:nvPr/>
        </p:nvGrpSpPr>
        <p:grpSpPr>
          <a:xfrm>
            <a:off x="4898188" y="4740656"/>
            <a:ext cx="601072" cy="186708"/>
            <a:chOff x="1278990" y="2693332"/>
            <a:chExt cx="601072" cy="186708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6A857BB0-3FED-9CA6-F74E-EA85E0E942A6}"/>
                </a:ext>
              </a:extLst>
            </p:cNvPr>
            <p:cNvSpPr/>
            <p:nvPr/>
          </p:nvSpPr>
          <p:spPr>
            <a:xfrm>
              <a:off x="1278990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0</a:t>
              </a:r>
              <a:endParaRPr kumimoji="1" lang="zh-CN" altLang="en-US" sz="1400" dirty="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E69ED0AD-5B4C-DB28-5E04-6EE9548A53E5}"/>
                </a:ext>
              </a:extLst>
            </p:cNvPr>
            <p:cNvSpPr/>
            <p:nvPr/>
          </p:nvSpPr>
          <p:spPr>
            <a:xfrm>
              <a:off x="1479784" y="2693332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1</a:t>
              </a:r>
              <a:endParaRPr kumimoji="1" lang="zh-CN" altLang="en-US" sz="1400" dirty="0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62D2630-BC86-6095-7E24-6CC72DC346FE}"/>
                </a:ext>
              </a:extLst>
            </p:cNvPr>
            <p:cNvSpPr/>
            <p:nvPr/>
          </p:nvSpPr>
          <p:spPr>
            <a:xfrm>
              <a:off x="1679923" y="2695721"/>
              <a:ext cx="200139" cy="184319"/>
            </a:xfrm>
            <a:prstGeom prst="rect">
              <a:avLst/>
            </a:prstGeom>
            <a:solidFill>
              <a:schemeClr val="tx1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2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273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Analysis of the Co-located PS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 dirty="0"/>
              <a:t>N: total parameters, P: # processors</a:t>
            </a:r>
          </a:p>
          <a:p>
            <a:r>
              <a:rPr kumimoji="1" lang="en-US" altLang="zh-CN" dirty="0"/>
              <a:t>Total communication per-machine </a:t>
            </a:r>
          </a:p>
          <a:p>
            <a:pPr lvl="1"/>
            <a:r>
              <a:rPr kumimoji="1" lang="en-US" altLang="zh-CN" dirty="0"/>
              <a:t>N * (P – 1) / P -&gt; Good!</a:t>
            </a:r>
          </a:p>
          <a:p>
            <a:pPr lvl="1"/>
            <a:r>
              <a:rPr kumimoji="1" lang="en-US" altLang="zh-CN" dirty="0"/>
              <a:t>Total communication rounds: O(1) -&gt; Good!  </a:t>
            </a:r>
          </a:p>
          <a:p>
            <a:pPr lvl="1"/>
            <a:r>
              <a:rPr kumimoji="1" lang="en-US" altLang="zh-CN" dirty="0"/>
              <a:t>O(P) fan-in -&gt; Bad! 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Why is high fan-in bad? 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561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590D9072-6E88-EBBD-82E5-FACC310BD757}"/>
              </a:ext>
            </a:extLst>
          </p:cNvPr>
          <p:cNvSpPr txBox="1"/>
          <p:nvPr/>
        </p:nvSpPr>
        <p:spPr>
          <a:xfrm>
            <a:off x="5332734" y="3922813"/>
            <a:ext cx="787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2400" b="1" dirty="0"/>
              <a:t>…</a:t>
            </a:r>
            <a:endParaRPr lang="zh-CN" altLang="en-US" sz="24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8E48C1-1C28-0E8C-3CEF-07C1EA77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is high fan-in bad?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7231A5-DC35-C087-D65C-60E239E88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29940"/>
          </a:xfrm>
        </p:spPr>
        <p:txBody>
          <a:bodyPr/>
          <a:lstStyle/>
          <a:p>
            <a:r>
              <a:rPr kumimoji="1" lang="en-US" altLang="zh-CN" dirty="0"/>
              <a:t>Due to the </a:t>
            </a:r>
            <a:r>
              <a:rPr kumimoji="1" lang="en-US" altLang="zh-CN" dirty="0" err="1"/>
              <a:t>incast</a:t>
            </a:r>
            <a:r>
              <a:rPr kumimoji="1" lang="en-US" altLang="zh-CN" dirty="0"/>
              <a:t> problem</a:t>
            </a:r>
          </a:p>
          <a:p>
            <a:pPr lvl="1"/>
            <a:r>
              <a:rPr kumimoji="1" lang="en" altLang="zh-CN" dirty="0"/>
              <a:t>The actual bandwidth can not reach the theoretical link bandwidth when multiple flows congest the same link</a:t>
            </a:r>
          </a:p>
          <a:p>
            <a:r>
              <a:rPr kumimoji="1" lang="en" altLang="zh-CN" dirty="0"/>
              <a:t>Reasons </a:t>
            </a:r>
          </a:p>
          <a:p>
            <a:pPr lvl="1"/>
            <a:r>
              <a:rPr kumimoji="1" lang="en" altLang="zh-CN" dirty="0"/>
              <a:t>Resource contentions </a:t>
            </a:r>
          </a:p>
          <a:p>
            <a:pPr lvl="1"/>
            <a:r>
              <a:rPr kumimoji="1" lang="en" altLang="zh-CN" dirty="0"/>
              <a:t>Congest control overhead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6E7C6-8AEA-751A-7391-C76569735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76327A3-3BFC-F418-98EA-95BF617F47D8}"/>
              </a:ext>
            </a:extLst>
          </p:cNvPr>
          <p:cNvGrpSpPr/>
          <p:nvPr/>
        </p:nvGrpSpPr>
        <p:grpSpPr>
          <a:xfrm>
            <a:off x="5282052" y="2353445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9B09810-E89D-F93F-B5DD-0BFF9A0C1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FAC956F3-4D01-5210-A9E3-8EFDC573ECD7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0</a:t>
              </a:r>
              <a:endParaRPr kumimoji="1"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2DAF92E-B451-08D5-9016-410C01F03789}"/>
              </a:ext>
            </a:extLst>
          </p:cNvPr>
          <p:cNvGrpSpPr/>
          <p:nvPr/>
        </p:nvGrpSpPr>
        <p:grpSpPr>
          <a:xfrm>
            <a:off x="5282052" y="3203514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9CB19E2-7743-CB72-D3B3-7B8723169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A0D3C5F-F920-C80A-AB16-3B0B4846E505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1</a:t>
              </a:r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AC2C4D-8B68-B28B-1FCF-477272FEEBC4}"/>
              </a:ext>
            </a:extLst>
          </p:cNvPr>
          <p:cNvGrpSpPr/>
          <p:nvPr/>
        </p:nvGrpSpPr>
        <p:grpSpPr>
          <a:xfrm>
            <a:off x="5277933" y="4863790"/>
            <a:ext cx="576064" cy="576064"/>
            <a:chOff x="1935252" y="3577580"/>
            <a:chExt cx="576064" cy="57606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DD861D-2902-4E3B-6876-D12AA066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ED50294-CB15-34CD-8346-47E81461687C}"/>
                </a:ext>
              </a:extLst>
            </p:cNvPr>
            <p:cNvSpPr txBox="1"/>
            <p:nvPr/>
          </p:nvSpPr>
          <p:spPr>
            <a:xfrm>
              <a:off x="2066831" y="3640643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N</a:t>
              </a:r>
              <a:endParaRPr kumimoji="1" lang="zh-CN" altLang="en-US" dirty="0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4432528-B077-3CB4-3738-047838F11F03}"/>
              </a:ext>
            </a:extLst>
          </p:cNvPr>
          <p:cNvGrpSpPr/>
          <p:nvPr/>
        </p:nvGrpSpPr>
        <p:grpSpPr>
          <a:xfrm>
            <a:off x="6876256" y="3347877"/>
            <a:ext cx="576064" cy="576064"/>
            <a:chOff x="1935252" y="3577580"/>
            <a:chExt cx="576064" cy="57606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65256A45-12DC-FEE0-576C-98FF632A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E875B53-D4A6-1401-39BB-3DBBA1886AA8}"/>
                </a:ext>
              </a:extLst>
            </p:cNvPr>
            <p:cNvSpPr txBox="1"/>
            <p:nvPr/>
          </p:nvSpPr>
          <p:spPr>
            <a:xfrm>
              <a:off x="2066831" y="364064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X</a:t>
              </a:r>
              <a:endParaRPr kumimoji="1" lang="zh-CN" altLang="en-US" dirty="0"/>
            </a:p>
          </p:txBody>
        </p:sp>
      </p:grp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C37CC10B-843C-66DB-A8B4-E7AC5621546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858116" y="2641477"/>
            <a:ext cx="1018140" cy="769463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1D1A357F-0369-7F4B-63B0-EC1FAFDDCB5A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858116" y="3491546"/>
            <a:ext cx="1018140" cy="144363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010FEC15-A9DC-525D-CB84-C40017AEA91A}"/>
              </a:ext>
            </a:extLst>
          </p:cNvPr>
          <p:cNvCxnSpPr>
            <a:cxnSpLocks/>
          </p:cNvCxnSpPr>
          <p:nvPr/>
        </p:nvCxnSpPr>
        <p:spPr>
          <a:xfrm flipV="1">
            <a:off x="5989228" y="4000529"/>
            <a:ext cx="1149251" cy="1295656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0635443D-3DCC-9167-91E1-77BB9B0634FD}"/>
              </a:ext>
            </a:extLst>
          </p:cNvPr>
          <p:cNvCxnSpPr>
            <a:cxnSpLocks/>
          </p:cNvCxnSpPr>
          <p:nvPr/>
        </p:nvCxnSpPr>
        <p:spPr>
          <a:xfrm flipV="1">
            <a:off x="5985576" y="3880001"/>
            <a:ext cx="890680" cy="504477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C1604660-B400-511B-E026-B7C3A8210C34}"/>
              </a:ext>
            </a:extLst>
          </p:cNvPr>
          <p:cNvSpPr/>
          <p:nvPr/>
        </p:nvSpPr>
        <p:spPr>
          <a:xfrm>
            <a:off x="6120339" y="2601174"/>
            <a:ext cx="611901" cy="2550648"/>
          </a:xfrm>
          <a:prstGeom prst="ellipse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40594F-B87D-54DC-8CFD-7E1034E2A033}"/>
              </a:ext>
            </a:extLst>
          </p:cNvPr>
          <p:cNvSpPr txBox="1"/>
          <p:nvPr/>
        </p:nvSpPr>
        <p:spPr>
          <a:xfrm>
            <a:off x="6468104" y="2649863"/>
            <a:ext cx="175656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" altLang="zh-CN" b="1" dirty="0" err="1"/>
              <a:t>Incast</a:t>
            </a:r>
            <a:r>
              <a:rPr kumimoji="1" lang="en" altLang="zh-CN" b="1" dirty="0"/>
              <a:t> traffic </a:t>
            </a:r>
            <a:endParaRPr lang="zh-CN" altLang="en-US" b="1" dirty="0"/>
          </a:p>
        </p:txBody>
      </p:sp>
      <p:pic>
        <p:nvPicPr>
          <p:cNvPr id="37" name="图片 36" descr="图表, 折线图&#10;&#10;描述已自动生成">
            <a:extLst>
              <a:ext uri="{FF2B5EF4-FFF2-40B4-BE49-F238E27FC236}">
                <a16:creationId xmlns:a16="http://schemas.microsoft.com/office/drawing/2014/main" id="{0DF1BC2C-A026-2404-775D-67652877E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2" y="3440736"/>
            <a:ext cx="4175032" cy="224751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699FAC59-D22E-D8C7-1361-14F1D19BF368}"/>
              </a:ext>
            </a:extLst>
          </p:cNvPr>
          <p:cNvSpPr txBox="1"/>
          <p:nvPr/>
        </p:nvSpPr>
        <p:spPr>
          <a:xfrm>
            <a:off x="3849781" y="76506"/>
            <a:ext cx="5236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CN" sz="1200" b="0" dirty="0"/>
              <a:t>Data Source: </a:t>
            </a:r>
          </a:p>
          <a:p>
            <a:pPr algn="r"/>
            <a:r>
              <a:rPr kumimoji="1" lang="en-US" altLang="zh-CN" sz="1200" b="0" dirty="0"/>
              <a:t>Revisiting the Time Cost Model of </a:t>
            </a:r>
            <a:r>
              <a:rPr kumimoji="1" lang="en-US" altLang="zh-CN" sz="1200" b="0" dirty="0" err="1"/>
              <a:t>AllReduce</a:t>
            </a:r>
            <a:r>
              <a:rPr kumimoji="1" lang="en-US" altLang="zh-CN" sz="1200" dirty="0"/>
              <a:t>, </a:t>
            </a:r>
            <a:r>
              <a:rPr kumimoji="1" lang="en-US" altLang="zh-CN" sz="1200" dirty="0" err="1"/>
              <a:t>arXiv</a:t>
            </a:r>
            <a:endParaRPr kumimoji="1" lang="en-US" altLang="zh-CN" sz="1200" b="0" dirty="0"/>
          </a:p>
        </p:txBody>
      </p:sp>
    </p:spTree>
    <p:extLst>
      <p:ext uri="{BB962C8B-B14F-4D97-AF65-F5344CB8AC3E}">
        <p14:creationId xmlns:p14="http://schemas.microsoft.com/office/powerpoint/2010/main" val="13256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EAB43-D8E6-474B-AEC1-C5D5AB6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Fault tolerance of MapReduce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D649C-FF00-6A42-BC4A-134AA0E8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/>
          <a:lstStyle/>
          <a:p>
            <a:r>
              <a:rPr kumimoji="1" lang="en-US" altLang="zh-CN" dirty="0"/>
              <a:t>Recall: machine </a:t>
            </a:r>
            <a:r>
              <a:rPr kumimoji="1" lang="en-US" altLang="zh-CN" dirty="0">
                <a:solidFill>
                  <a:srgbClr val="C00000"/>
                </a:solidFill>
              </a:rPr>
              <a:t>failures are common </a:t>
            </a:r>
            <a:r>
              <a:rPr kumimoji="1" lang="en-US" altLang="zh-CN" dirty="0"/>
              <a:t>in datacenters</a:t>
            </a:r>
          </a:p>
          <a:p>
            <a:pPr lvl="1"/>
            <a:r>
              <a:rPr kumimoji="1" lang="en-US" altLang="zh-CN" dirty="0"/>
              <a:t>A MapReduce job can possibly run on thousands of machines</a:t>
            </a:r>
          </a:p>
          <a:p>
            <a:endParaRPr lang="en-US" altLang="zh-TW" b="0" dirty="0">
              <a:solidFill>
                <a:prstClr val="black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Two choices made MapReduce easy in handling failures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:</a:t>
            </a:r>
            <a:endParaRPr lang="en-US" altLang="zh-TW" dirty="0">
              <a:solidFill>
                <a:prstClr val="black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417150" lvl="1" indent="-342900">
              <a:buAutoNum type="arabicPeriod"/>
            </a:pP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Programming model simplifies fault recovery</a:t>
            </a:r>
          </a:p>
          <a:p>
            <a:pPr marL="857250" lvl="2" indent="0">
              <a:buNone/>
            </a:pP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e.g., </a:t>
            </a:r>
            <a:r>
              <a:rPr lang="en-US" altLang="zh-TW" sz="1800" b="1" dirty="0">
                <a:solidFill>
                  <a:srgbClr val="C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no side-effect</a:t>
            </a:r>
            <a:r>
              <a:rPr lang="en-US" altLang="zh-TW" sz="1800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: a map or a reduce can simply re-execute the computation to recover from failures </a:t>
            </a:r>
          </a:p>
          <a:p>
            <a:pPr marL="417150" lvl="1" indent="-342900">
              <a:buAutoNum type="arabicPeriod"/>
            </a:pP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Builds on </a:t>
            </a:r>
            <a:r>
              <a:rPr lang="en-US" altLang="zh-TW" b="1" dirty="0">
                <a:solidFill>
                  <a:srgbClr val="C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 reliable service </a:t>
            </a:r>
            <a:r>
              <a:rPr lang="en-US" altLang="zh-TW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(i.e., GFS) </a:t>
            </a:r>
            <a:r>
              <a:rPr lang="en-US" altLang="zh-TW" b="0" dirty="0">
                <a:solidFill>
                  <a:prstClr val="black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</a:t>
            </a:r>
          </a:p>
          <a:p>
            <a:pPr lvl="1"/>
            <a:endParaRPr kumimoji="1" lang="en-US" altLang="zh-CN" dirty="0">
              <a:solidFill>
                <a:srgbClr val="C00000"/>
              </a:solidFill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75446-F29A-D247-90A2-2B34589A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6589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086A-C5BC-0C10-A529-58D499A6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 #2: De-centralized approach for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6201-CE18-4DBA-3175-47627157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626"/>
          </a:xfrm>
        </p:spPr>
        <p:txBody>
          <a:bodyPr/>
          <a:lstStyle/>
          <a:p>
            <a:r>
              <a:rPr kumimoji="1" lang="en-US" altLang="zh-CN" dirty="0"/>
              <a:t>Each node finishes its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, one-by-one</a:t>
            </a:r>
          </a:p>
          <a:p>
            <a:pPr lvl="1"/>
            <a:r>
              <a:rPr kumimoji="1" lang="en-US" altLang="zh-CN" dirty="0"/>
              <a:t>With distributed coordination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FFC79-C2F5-39F7-3B6E-37B7BE7E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60</a:t>
            </a:fld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2D14BE9-A33A-4445-0688-A0FD25D5CC8C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8C98F8-9D7F-6123-9882-2CCAE8E8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13EE77D-49D2-5746-2D69-67B3434BB26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47DF00-5B57-0716-5932-533260C90E41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00F42FC-4809-908A-09B2-2D4E1C3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D9C3CC-D507-0A32-C29B-C0DA3C25335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A1639ED-FF72-8C05-81B9-B0D4C3A01168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D60B8E8-AB88-232E-B22D-8D7B078DA29E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3DBB8FE-A221-45A4-B68A-F299FCE3E725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2E23C9-CB4E-7B93-4574-C8A768389A67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03FF735-949D-9BBF-9DCE-0C2FC81B1228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D0E0A78-7A9F-24B7-186F-302AE2CC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581F711-2678-6CC4-4CB3-A865A0422B1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76C3BF7B-E28E-E0BE-2575-AC009E0EC059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8D889D6-A170-29CA-80DA-F8C157A834E5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9C5F1E9-C008-376C-9FC8-419F68339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987555C-D496-0667-8277-94C9D8751B3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65DA6E6-FF97-8AD0-F757-608EA69C8503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300635B-52CC-F407-3706-CCEAABAC267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466907B-C653-B435-0C5C-9C99E59EA3A2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084FD21-869E-F4D7-6A8C-949CCA32E32A}"/>
              </a:ext>
            </a:extLst>
          </p:cNvPr>
          <p:cNvCxnSpPr/>
          <p:nvPr/>
        </p:nvCxnSpPr>
        <p:spPr>
          <a:xfrm flipV="1">
            <a:off x="1907704" y="2373140"/>
            <a:ext cx="360040" cy="984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11AF78DC-03A4-9AB0-2C5C-A311EE4F762F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B2A3FE5-0BDB-6FF1-AD72-282E10995E51}"/>
              </a:ext>
            </a:extLst>
          </p:cNvPr>
          <p:cNvCxnSpPr>
            <a:cxnSpLocks/>
          </p:cNvCxnSpPr>
          <p:nvPr/>
        </p:nvCxnSpPr>
        <p:spPr>
          <a:xfrm flipV="1">
            <a:off x="2411244" y="2386827"/>
            <a:ext cx="651808" cy="191947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69AE5F89-439A-03F3-F8DA-83ECA93E3053}"/>
              </a:ext>
            </a:extLst>
          </p:cNvPr>
          <p:cNvSpPr/>
          <p:nvPr/>
        </p:nvSpPr>
        <p:spPr>
          <a:xfrm>
            <a:off x="2537009" y="356376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EDE16F8B-4492-4BCC-5C4F-831E016A8385}"/>
              </a:ext>
            </a:extLst>
          </p:cNvPr>
          <p:cNvCxnSpPr>
            <a:cxnSpLocks/>
          </p:cNvCxnSpPr>
          <p:nvPr/>
        </p:nvCxnSpPr>
        <p:spPr>
          <a:xfrm flipV="1">
            <a:off x="3275856" y="2386733"/>
            <a:ext cx="786540" cy="277994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B4FCBA0D-9751-2956-11FF-01F0ADF2DD72}"/>
              </a:ext>
            </a:extLst>
          </p:cNvPr>
          <p:cNvSpPr/>
          <p:nvPr/>
        </p:nvSpPr>
        <p:spPr>
          <a:xfrm>
            <a:off x="3592401" y="38152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F12855A0-5EA7-647A-E419-9A8346F8C0FE}"/>
              </a:ext>
            </a:extLst>
          </p:cNvPr>
          <p:cNvCxnSpPr>
            <a:cxnSpLocks/>
          </p:cNvCxnSpPr>
          <p:nvPr/>
        </p:nvCxnSpPr>
        <p:spPr>
          <a:xfrm>
            <a:off x="2411244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64FD9185-EFF6-65D8-0336-229772D20C14}"/>
              </a:ext>
            </a:extLst>
          </p:cNvPr>
          <p:cNvCxnSpPr>
            <a:cxnSpLocks/>
          </p:cNvCxnSpPr>
          <p:nvPr/>
        </p:nvCxnSpPr>
        <p:spPr>
          <a:xfrm>
            <a:off x="3241802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35AC0F00-BF15-D45D-930E-A74911A93A37}"/>
              </a:ext>
            </a:extLst>
          </p:cNvPr>
          <p:cNvCxnSpPr>
            <a:cxnSpLocks/>
          </p:cNvCxnSpPr>
          <p:nvPr/>
        </p:nvCxnSpPr>
        <p:spPr>
          <a:xfrm>
            <a:off x="4211960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0DE7F3DA-6027-114B-B339-2CFD57017318}"/>
              </a:ext>
            </a:extLst>
          </p:cNvPr>
          <p:cNvCxnSpPr>
            <a:cxnSpLocks/>
          </p:cNvCxnSpPr>
          <p:nvPr/>
        </p:nvCxnSpPr>
        <p:spPr>
          <a:xfrm>
            <a:off x="4417640" y="2373140"/>
            <a:ext cx="406388" cy="98378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ADADB4AC-C8DA-8CE9-AD46-0C7F9EED9FDD}"/>
              </a:ext>
            </a:extLst>
          </p:cNvPr>
          <p:cNvSpPr/>
          <p:nvPr/>
        </p:nvSpPr>
        <p:spPr>
          <a:xfrm>
            <a:off x="4515786" y="273993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C502CB14-8C5A-E486-F6BC-11DAFD620612}"/>
              </a:ext>
            </a:extLst>
          </p:cNvPr>
          <p:cNvCxnSpPr>
            <a:cxnSpLocks/>
          </p:cNvCxnSpPr>
          <p:nvPr/>
        </p:nvCxnSpPr>
        <p:spPr>
          <a:xfrm flipV="1">
            <a:off x="5414359" y="3358705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D199263-22EF-4B08-D96D-292050DB3A1D}"/>
              </a:ext>
            </a:extLst>
          </p:cNvPr>
          <p:cNvSpPr/>
          <p:nvPr/>
        </p:nvSpPr>
        <p:spPr>
          <a:xfrm>
            <a:off x="5508231" y="3538784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4F7750F-D8D2-FE7C-CE4E-5F6A96D12D0F}"/>
              </a:ext>
            </a:extLst>
          </p:cNvPr>
          <p:cNvCxnSpPr>
            <a:cxnSpLocks/>
          </p:cNvCxnSpPr>
          <p:nvPr/>
        </p:nvCxnSpPr>
        <p:spPr>
          <a:xfrm>
            <a:off x="5148064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ED51B423-1D6C-9AB0-FE6A-9457162F0208}"/>
              </a:ext>
            </a:extLst>
          </p:cNvPr>
          <p:cNvCxnSpPr>
            <a:cxnSpLocks/>
          </p:cNvCxnSpPr>
          <p:nvPr/>
        </p:nvCxnSpPr>
        <p:spPr>
          <a:xfrm flipV="1">
            <a:off x="5930216" y="3323678"/>
            <a:ext cx="585999" cy="186813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77C5F3A6-4A45-66D5-9498-D260EB6A41C5}"/>
              </a:ext>
            </a:extLst>
          </p:cNvPr>
          <p:cNvSpPr/>
          <p:nvPr/>
        </p:nvSpPr>
        <p:spPr>
          <a:xfrm>
            <a:off x="6238117" y="3810713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E7CE91A6-039E-A80D-849F-CF96E99E8524}"/>
              </a:ext>
            </a:extLst>
          </p:cNvPr>
          <p:cNvCxnSpPr>
            <a:cxnSpLocks/>
          </p:cNvCxnSpPr>
          <p:nvPr/>
        </p:nvCxnSpPr>
        <p:spPr>
          <a:xfrm>
            <a:off x="5816754" y="2127788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B78AA89B-404F-02C5-0C67-6B47F59DBCE8}"/>
              </a:ext>
            </a:extLst>
          </p:cNvPr>
          <p:cNvCxnSpPr>
            <a:cxnSpLocks/>
          </p:cNvCxnSpPr>
          <p:nvPr/>
        </p:nvCxnSpPr>
        <p:spPr>
          <a:xfrm>
            <a:off x="7020272" y="2151951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EEF51F9A-7A6D-7745-8293-F92FA8C8C9D4}"/>
              </a:ext>
            </a:extLst>
          </p:cNvPr>
          <p:cNvSpPr txBox="1"/>
          <p:nvPr/>
        </p:nvSpPr>
        <p:spPr>
          <a:xfrm>
            <a:off x="7354180" y="2974723"/>
            <a:ext cx="4661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b="1"/>
              <a:t>…</a:t>
            </a:r>
            <a:endParaRPr lang="zh-CN" altLang="en-US" sz="5400" b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07C0CB-5608-0274-FAB2-EDE86670710E}"/>
              </a:ext>
            </a:extLst>
          </p:cNvPr>
          <p:cNvSpPr/>
          <p:nvPr/>
        </p:nvSpPr>
        <p:spPr>
          <a:xfrm>
            <a:off x="4026432" y="2144150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16214-C4C0-E061-9B9F-8D5568312A76}"/>
              </a:ext>
            </a:extLst>
          </p:cNvPr>
          <p:cNvSpPr/>
          <p:nvPr/>
        </p:nvSpPr>
        <p:spPr>
          <a:xfrm>
            <a:off x="6691060" y="3077843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83A2D-73FC-DE05-5141-F948478D81DC}"/>
              </a:ext>
            </a:extLst>
          </p:cNvPr>
          <p:cNvSpPr/>
          <p:nvPr/>
        </p:nvSpPr>
        <p:spPr>
          <a:xfrm>
            <a:off x="4295417" y="1957110"/>
            <a:ext cx="2618151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4D1F51-A939-D3BE-1984-559D5F6C89A0}"/>
              </a:ext>
            </a:extLst>
          </p:cNvPr>
          <p:cNvSpPr/>
          <p:nvPr/>
        </p:nvSpPr>
        <p:spPr>
          <a:xfrm>
            <a:off x="7044099" y="1972749"/>
            <a:ext cx="2618151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0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naïve decentralized 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N * (P – 1) data (Bad …)</a:t>
            </a:r>
          </a:p>
          <a:p>
            <a:pPr lvl="1"/>
            <a:r>
              <a:rPr kumimoji="1" lang="en-US" altLang="zh-CN"/>
              <a:t>O(1) fan-in (Good!)</a:t>
            </a:r>
          </a:p>
          <a:p>
            <a:r>
              <a:rPr kumimoji="1" lang="en-US" altLang="zh-CN"/>
              <a:t>Total communication rounds: O(P * P) </a:t>
            </a:r>
          </a:p>
          <a:p>
            <a:pPr lvl="1"/>
            <a:r>
              <a:rPr kumimoji="1" lang="en-US" altLang="zh-CN"/>
              <a:t>Much higher than the parameter server approach (O(1)) </a:t>
            </a:r>
          </a:p>
          <a:p>
            <a:r>
              <a:rPr kumimoji="1" lang="en-US" altLang="zh-CN"/>
              <a:t>Question</a:t>
            </a:r>
          </a:p>
          <a:p>
            <a:pPr lvl="1"/>
            <a:r>
              <a:rPr kumimoji="1" lang="en-US" altLang="zh-CN"/>
              <a:t>Can we do better?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92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086A-C5BC-0C10-A529-58D499A6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Try#2: De-centralized approach for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6201-CE18-4DBA-3175-47627157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62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Observation: communications from future rounds can be moved earlier if w/o contention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FFC79-C2F5-39F7-3B6E-37B7BE7E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62</a:t>
            </a:fld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2D14BE9-A33A-4445-0688-A0FD25D5CC8C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8C98F8-9D7F-6123-9882-2CCAE8E8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13EE77D-49D2-5746-2D69-67B3434BB26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47DF00-5B57-0716-5932-533260C90E41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00F42FC-4809-908A-09B2-2D4E1C3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D9C3CC-D507-0A32-C29B-C0DA3C25335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A1639ED-FF72-8C05-81B9-B0D4C3A01168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D60B8E8-AB88-232E-B22D-8D7B078DA29E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3DBB8FE-A221-45A4-B68A-F299FCE3E725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2E23C9-CB4E-7B93-4574-C8A768389A67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03FF735-949D-9BBF-9DCE-0C2FC81B1228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D0E0A78-7A9F-24B7-186F-302AE2CC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581F711-2678-6CC4-4CB3-A865A0422B1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76C3BF7B-E28E-E0BE-2575-AC009E0EC059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8D889D6-A170-29CA-80DA-F8C157A834E5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9C5F1E9-C008-376C-9FC8-419F68339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987555C-D496-0667-8277-94C9D8751B3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65DA6E6-FF97-8AD0-F757-608EA69C8503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300635B-52CC-F407-3706-CCEAABAC267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466907B-C653-B435-0C5C-9C99E59EA3A2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084FD21-869E-F4D7-6A8C-949CCA32E32A}"/>
              </a:ext>
            </a:extLst>
          </p:cNvPr>
          <p:cNvCxnSpPr/>
          <p:nvPr/>
        </p:nvCxnSpPr>
        <p:spPr>
          <a:xfrm flipV="1">
            <a:off x="1907704" y="2373140"/>
            <a:ext cx="360040" cy="984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11AF78DC-03A4-9AB0-2C5C-A311EE4F762F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B2A3FE5-0BDB-6FF1-AD72-282E10995E51}"/>
              </a:ext>
            </a:extLst>
          </p:cNvPr>
          <p:cNvCxnSpPr>
            <a:cxnSpLocks/>
          </p:cNvCxnSpPr>
          <p:nvPr/>
        </p:nvCxnSpPr>
        <p:spPr>
          <a:xfrm flipV="1">
            <a:off x="2411244" y="2386827"/>
            <a:ext cx="651808" cy="191947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69AE5F89-439A-03F3-F8DA-83ECA93E3053}"/>
              </a:ext>
            </a:extLst>
          </p:cNvPr>
          <p:cNvSpPr/>
          <p:nvPr/>
        </p:nvSpPr>
        <p:spPr>
          <a:xfrm>
            <a:off x="2537009" y="356376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EDE16F8B-4492-4BCC-5C4F-831E016A8385}"/>
              </a:ext>
            </a:extLst>
          </p:cNvPr>
          <p:cNvCxnSpPr>
            <a:cxnSpLocks/>
          </p:cNvCxnSpPr>
          <p:nvPr/>
        </p:nvCxnSpPr>
        <p:spPr>
          <a:xfrm flipV="1">
            <a:off x="3275856" y="2386733"/>
            <a:ext cx="786540" cy="277994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B4FCBA0D-9751-2956-11FF-01F0ADF2DD72}"/>
              </a:ext>
            </a:extLst>
          </p:cNvPr>
          <p:cNvSpPr/>
          <p:nvPr/>
        </p:nvSpPr>
        <p:spPr>
          <a:xfrm>
            <a:off x="3592401" y="38152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F12855A0-5EA7-647A-E419-9A8346F8C0FE}"/>
              </a:ext>
            </a:extLst>
          </p:cNvPr>
          <p:cNvCxnSpPr>
            <a:cxnSpLocks/>
          </p:cNvCxnSpPr>
          <p:nvPr/>
        </p:nvCxnSpPr>
        <p:spPr>
          <a:xfrm>
            <a:off x="2411244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64FD9185-EFF6-65D8-0336-229772D20C14}"/>
              </a:ext>
            </a:extLst>
          </p:cNvPr>
          <p:cNvCxnSpPr>
            <a:cxnSpLocks/>
          </p:cNvCxnSpPr>
          <p:nvPr/>
        </p:nvCxnSpPr>
        <p:spPr>
          <a:xfrm>
            <a:off x="3241802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35AC0F00-BF15-D45D-930E-A74911A93A37}"/>
              </a:ext>
            </a:extLst>
          </p:cNvPr>
          <p:cNvCxnSpPr>
            <a:cxnSpLocks/>
          </p:cNvCxnSpPr>
          <p:nvPr/>
        </p:nvCxnSpPr>
        <p:spPr>
          <a:xfrm>
            <a:off x="4211960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0DE7F3DA-6027-114B-B339-2CFD57017318}"/>
              </a:ext>
            </a:extLst>
          </p:cNvPr>
          <p:cNvCxnSpPr>
            <a:cxnSpLocks/>
          </p:cNvCxnSpPr>
          <p:nvPr/>
        </p:nvCxnSpPr>
        <p:spPr>
          <a:xfrm>
            <a:off x="4417640" y="2373140"/>
            <a:ext cx="406388" cy="98378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ADADB4AC-C8DA-8CE9-AD46-0C7F9EED9FDD}"/>
              </a:ext>
            </a:extLst>
          </p:cNvPr>
          <p:cNvSpPr/>
          <p:nvPr/>
        </p:nvSpPr>
        <p:spPr>
          <a:xfrm>
            <a:off x="4515786" y="273993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C502CB14-8C5A-E486-F6BC-11DAFD620612}"/>
              </a:ext>
            </a:extLst>
          </p:cNvPr>
          <p:cNvCxnSpPr>
            <a:cxnSpLocks/>
          </p:cNvCxnSpPr>
          <p:nvPr/>
        </p:nvCxnSpPr>
        <p:spPr>
          <a:xfrm flipV="1">
            <a:off x="5414359" y="3358705"/>
            <a:ext cx="307901" cy="90672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D199263-22EF-4B08-D96D-292050DB3A1D}"/>
              </a:ext>
            </a:extLst>
          </p:cNvPr>
          <p:cNvSpPr/>
          <p:nvPr/>
        </p:nvSpPr>
        <p:spPr>
          <a:xfrm>
            <a:off x="5508231" y="3538784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4F7750F-D8D2-FE7C-CE4E-5F6A96D12D0F}"/>
              </a:ext>
            </a:extLst>
          </p:cNvPr>
          <p:cNvCxnSpPr>
            <a:cxnSpLocks/>
          </p:cNvCxnSpPr>
          <p:nvPr/>
        </p:nvCxnSpPr>
        <p:spPr>
          <a:xfrm>
            <a:off x="5148064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ED51B423-1D6C-9AB0-FE6A-9457162F0208}"/>
              </a:ext>
            </a:extLst>
          </p:cNvPr>
          <p:cNvCxnSpPr>
            <a:cxnSpLocks/>
          </p:cNvCxnSpPr>
          <p:nvPr/>
        </p:nvCxnSpPr>
        <p:spPr>
          <a:xfrm flipV="1">
            <a:off x="5930216" y="3323678"/>
            <a:ext cx="585999" cy="186813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77C5F3A6-4A45-66D5-9498-D260EB6A41C5}"/>
              </a:ext>
            </a:extLst>
          </p:cNvPr>
          <p:cNvSpPr/>
          <p:nvPr/>
        </p:nvSpPr>
        <p:spPr>
          <a:xfrm>
            <a:off x="6238117" y="3810713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E7CE91A6-039E-A80D-849F-CF96E99E8524}"/>
              </a:ext>
            </a:extLst>
          </p:cNvPr>
          <p:cNvCxnSpPr>
            <a:cxnSpLocks/>
          </p:cNvCxnSpPr>
          <p:nvPr/>
        </p:nvCxnSpPr>
        <p:spPr>
          <a:xfrm>
            <a:off x="5816754" y="2127788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B78AA89B-404F-02C5-0C67-6B47F59DBCE8}"/>
              </a:ext>
            </a:extLst>
          </p:cNvPr>
          <p:cNvCxnSpPr>
            <a:cxnSpLocks/>
          </p:cNvCxnSpPr>
          <p:nvPr/>
        </p:nvCxnSpPr>
        <p:spPr>
          <a:xfrm>
            <a:off x="7020272" y="2151951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EEF51F9A-7A6D-7745-8293-F92FA8C8C9D4}"/>
              </a:ext>
            </a:extLst>
          </p:cNvPr>
          <p:cNvSpPr txBox="1"/>
          <p:nvPr/>
        </p:nvSpPr>
        <p:spPr>
          <a:xfrm>
            <a:off x="7354180" y="2674517"/>
            <a:ext cx="4661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b="1"/>
              <a:t>…</a:t>
            </a:r>
            <a:endParaRPr lang="zh-CN" altLang="en-US" sz="5400" b="1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B6895E9-8462-2D85-568A-C1618585CB4C}"/>
              </a:ext>
            </a:extLst>
          </p:cNvPr>
          <p:cNvCxnSpPr/>
          <p:nvPr/>
        </p:nvCxnSpPr>
        <p:spPr>
          <a:xfrm flipH="1">
            <a:off x="1987654" y="3810713"/>
            <a:ext cx="3426705" cy="0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E32B8B2-20F8-D619-8AD5-62A4864643B8}"/>
              </a:ext>
            </a:extLst>
          </p:cNvPr>
          <p:cNvCxnSpPr>
            <a:cxnSpLocks/>
          </p:cNvCxnSpPr>
          <p:nvPr/>
        </p:nvCxnSpPr>
        <p:spPr>
          <a:xfrm flipV="1">
            <a:off x="1841935" y="3345771"/>
            <a:ext cx="307901" cy="90672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793BB9C-9982-B670-933F-99F1A91380AC}"/>
              </a:ext>
            </a:extLst>
          </p:cNvPr>
          <p:cNvSpPr/>
          <p:nvPr/>
        </p:nvSpPr>
        <p:spPr>
          <a:xfrm>
            <a:off x="4026432" y="2144150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719F50-4C77-49D2-E0F9-621339B72A0C}"/>
              </a:ext>
            </a:extLst>
          </p:cNvPr>
          <p:cNvSpPr/>
          <p:nvPr/>
        </p:nvSpPr>
        <p:spPr>
          <a:xfrm>
            <a:off x="6691060" y="3077843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563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B2B6-938D-0B49-CD6C-45790E85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De-centralized approach for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C95E4-9691-9FA9-7359-E2BC2F68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9165704" cy="1224136"/>
          </a:xfrm>
        </p:spPr>
        <p:txBody>
          <a:bodyPr/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Communications from future rounds can be moved earlier if w/o contention 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9C175-D36D-30B7-0BB3-A4F8E31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8DFA76-FFE5-4D98-50D8-2584B23A2E06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8050E4-28FF-A0F4-8F92-F3DD9082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6B45D3-52E3-B549-AEC9-298CD5F43A8F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45535-3224-197A-C58E-09B0F9A2493A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9288B6-ABD2-31D8-2180-8699D7B1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EDC020-B97E-6D26-2A51-330C33B68D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3A4943B-0145-958F-FA53-8608A83A6689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4D5030B-D6AD-7F30-B011-D3ECAACBCC4B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E7A0342-6DFD-17E6-ED27-6D324F13CF5F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5873D2-3032-2AC6-09D2-B13BE3E401B0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3E82EE-DFC9-DDD2-82AE-AC6821144554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626B1D0-746F-27D2-905E-C08E95118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F84873-EB44-37AC-118C-D6D7C251727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E15F6FD-CDBA-0288-8F57-2BF5FDE016A1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C303A1-A0B1-EDF9-CE4B-ED895EFB9DE2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58EE64-0650-C9EF-448D-0D0D391F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E9B9AF-F59B-C952-BCF2-332CA74A72B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EA2270A-D57B-6ADB-1626-3F3D07190240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66AE7A2-37AD-9E64-C903-B71E33B4A9B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6245D1-5B78-4A49-AE73-F3813004BF0C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6693E1C-B9BE-CF87-C9B8-FF2865F63590}"/>
              </a:ext>
            </a:extLst>
          </p:cNvPr>
          <p:cNvCxnSpPr>
            <a:cxnSpLocks/>
          </p:cNvCxnSpPr>
          <p:nvPr/>
        </p:nvCxnSpPr>
        <p:spPr>
          <a:xfrm flipV="1">
            <a:off x="1955046" y="2373140"/>
            <a:ext cx="312698" cy="87578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F221ACF-E5E9-7E3A-FD45-77B8287522D4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138BA54-040E-4976-9333-B2D3BA26846B}"/>
              </a:ext>
            </a:extLst>
          </p:cNvPr>
          <p:cNvCxnSpPr>
            <a:cxnSpLocks/>
          </p:cNvCxnSpPr>
          <p:nvPr/>
        </p:nvCxnSpPr>
        <p:spPr>
          <a:xfrm>
            <a:off x="3131840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EBE1081-E2F8-D858-8EFF-BF98B6009672}"/>
              </a:ext>
            </a:extLst>
          </p:cNvPr>
          <p:cNvCxnSpPr>
            <a:cxnSpLocks/>
          </p:cNvCxnSpPr>
          <p:nvPr/>
        </p:nvCxnSpPr>
        <p:spPr>
          <a:xfrm flipV="1">
            <a:off x="1905072" y="3341786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CBC3730D-EBA4-9872-0399-8B19A19C973A}"/>
              </a:ext>
            </a:extLst>
          </p:cNvPr>
          <p:cNvSpPr/>
          <p:nvPr/>
        </p:nvSpPr>
        <p:spPr>
          <a:xfrm>
            <a:off x="1967151" y="3750342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EEB8BC-6777-7B33-8D4D-8540A12BC861}"/>
              </a:ext>
            </a:extLst>
          </p:cNvPr>
          <p:cNvCxnSpPr>
            <a:cxnSpLocks/>
          </p:cNvCxnSpPr>
          <p:nvPr/>
        </p:nvCxnSpPr>
        <p:spPr>
          <a:xfrm flipV="1">
            <a:off x="1995180" y="4317983"/>
            <a:ext cx="265565" cy="84660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4478DDF-DDA7-097F-1A01-A4CC5E2D7846}"/>
              </a:ext>
            </a:extLst>
          </p:cNvPr>
          <p:cNvSpPr/>
          <p:nvPr/>
        </p:nvSpPr>
        <p:spPr>
          <a:xfrm>
            <a:off x="2023657" y="4754665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96487B3-0834-F23A-1D1B-1CA72B699D0D}"/>
              </a:ext>
            </a:extLst>
          </p:cNvPr>
          <p:cNvCxnSpPr>
            <a:cxnSpLocks/>
          </p:cNvCxnSpPr>
          <p:nvPr/>
        </p:nvCxnSpPr>
        <p:spPr>
          <a:xfrm>
            <a:off x="2521719" y="2417101"/>
            <a:ext cx="439911" cy="276617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8057ADB-D1F7-D740-8F1A-353258A1772A}"/>
              </a:ext>
            </a:extLst>
          </p:cNvPr>
          <p:cNvSpPr/>
          <p:nvPr/>
        </p:nvSpPr>
        <p:spPr>
          <a:xfrm>
            <a:off x="2486457" y="2741146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A54B6E7-B028-EAB1-4E82-13262FBF6E82}"/>
              </a:ext>
            </a:extLst>
          </p:cNvPr>
          <p:cNvCxnSpPr>
            <a:cxnSpLocks/>
          </p:cNvCxnSpPr>
          <p:nvPr/>
        </p:nvCxnSpPr>
        <p:spPr>
          <a:xfrm>
            <a:off x="4359546" y="2403578"/>
            <a:ext cx="523674" cy="187876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EF372D5-2A73-1B7A-DA40-85E021108D81}"/>
              </a:ext>
            </a:extLst>
          </p:cNvPr>
          <p:cNvSpPr/>
          <p:nvPr/>
        </p:nvSpPr>
        <p:spPr>
          <a:xfrm>
            <a:off x="4342399" y="276183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CDFC5EB-CF22-925B-556E-1AAC87050D0C}"/>
              </a:ext>
            </a:extLst>
          </p:cNvPr>
          <p:cNvCxnSpPr>
            <a:cxnSpLocks/>
          </p:cNvCxnSpPr>
          <p:nvPr/>
        </p:nvCxnSpPr>
        <p:spPr>
          <a:xfrm flipV="1">
            <a:off x="3241044" y="2353444"/>
            <a:ext cx="584682" cy="193242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A2DC5E2-F09F-D778-69DB-6BAC7AE778E6}"/>
              </a:ext>
            </a:extLst>
          </p:cNvPr>
          <p:cNvSpPr/>
          <p:nvPr/>
        </p:nvSpPr>
        <p:spPr>
          <a:xfrm>
            <a:off x="3307310" y="3745956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A7FE852-8FA8-7E5B-2875-138DC38A2598}"/>
              </a:ext>
            </a:extLst>
          </p:cNvPr>
          <p:cNvCxnSpPr>
            <a:cxnSpLocks/>
          </p:cNvCxnSpPr>
          <p:nvPr/>
        </p:nvCxnSpPr>
        <p:spPr>
          <a:xfrm flipV="1">
            <a:off x="3455692" y="3303239"/>
            <a:ext cx="540245" cy="186767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CE93173-C7BD-7B20-3DC4-CFB3B713516E}"/>
              </a:ext>
            </a:extLst>
          </p:cNvPr>
          <p:cNvSpPr/>
          <p:nvPr/>
        </p:nvSpPr>
        <p:spPr>
          <a:xfrm>
            <a:off x="3458751" y="475466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01D2BDCA-7F60-7077-D23A-DBD0047FC786}"/>
              </a:ext>
            </a:extLst>
          </p:cNvPr>
          <p:cNvCxnSpPr>
            <a:cxnSpLocks/>
          </p:cNvCxnSpPr>
          <p:nvPr/>
        </p:nvCxnSpPr>
        <p:spPr>
          <a:xfrm>
            <a:off x="4189335" y="3286169"/>
            <a:ext cx="561890" cy="189363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1BE17113-C8C7-9808-C905-6E374C92EA60}"/>
              </a:ext>
            </a:extLst>
          </p:cNvPr>
          <p:cNvSpPr/>
          <p:nvPr/>
        </p:nvSpPr>
        <p:spPr>
          <a:xfrm>
            <a:off x="4266121" y="375308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F86218C4-A87A-64D0-FC9E-973FD40B3D30}"/>
              </a:ext>
            </a:extLst>
          </p:cNvPr>
          <p:cNvCxnSpPr>
            <a:cxnSpLocks/>
          </p:cNvCxnSpPr>
          <p:nvPr/>
        </p:nvCxnSpPr>
        <p:spPr>
          <a:xfrm>
            <a:off x="507605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5DAC37F-62F7-4527-4BE7-7058EF7FEF62}"/>
              </a:ext>
            </a:extLst>
          </p:cNvPr>
          <p:cNvCxnSpPr>
            <a:cxnSpLocks/>
          </p:cNvCxnSpPr>
          <p:nvPr/>
        </p:nvCxnSpPr>
        <p:spPr>
          <a:xfrm>
            <a:off x="5362011" y="4269449"/>
            <a:ext cx="227895" cy="89514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69E8E79-C3D1-7C47-72D5-1042E3AEC668}"/>
              </a:ext>
            </a:extLst>
          </p:cNvPr>
          <p:cNvSpPr/>
          <p:nvPr/>
        </p:nvSpPr>
        <p:spPr>
          <a:xfrm>
            <a:off x="5423920" y="4754663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099E4C6-0F07-B647-60DD-1ECAC9610900}"/>
              </a:ext>
            </a:extLst>
          </p:cNvPr>
          <p:cNvCxnSpPr>
            <a:cxnSpLocks/>
          </p:cNvCxnSpPr>
          <p:nvPr/>
        </p:nvCxnSpPr>
        <p:spPr>
          <a:xfrm flipV="1">
            <a:off x="5786142" y="2373140"/>
            <a:ext cx="680872" cy="278155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5A19B756-8CEE-E996-6473-C785F5C68C0C}"/>
              </a:ext>
            </a:extLst>
          </p:cNvPr>
          <p:cNvSpPr/>
          <p:nvPr/>
        </p:nvSpPr>
        <p:spPr>
          <a:xfrm>
            <a:off x="5801416" y="47546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C78F954-A168-AB51-C7BE-70146FBB398A}"/>
              </a:ext>
            </a:extLst>
          </p:cNvPr>
          <p:cNvCxnSpPr>
            <a:cxnSpLocks/>
          </p:cNvCxnSpPr>
          <p:nvPr/>
        </p:nvCxnSpPr>
        <p:spPr>
          <a:xfrm>
            <a:off x="6607294" y="2409339"/>
            <a:ext cx="306560" cy="93244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CB1E711-6B0F-8A18-16F7-380B08C5D655}"/>
              </a:ext>
            </a:extLst>
          </p:cNvPr>
          <p:cNvSpPr/>
          <p:nvPr/>
        </p:nvSpPr>
        <p:spPr>
          <a:xfrm>
            <a:off x="6727365" y="2757558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D056263-DD14-8102-EADE-35657B62E5E6}"/>
              </a:ext>
            </a:extLst>
          </p:cNvPr>
          <p:cNvCxnSpPr>
            <a:cxnSpLocks/>
          </p:cNvCxnSpPr>
          <p:nvPr/>
        </p:nvCxnSpPr>
        <p:spPr>
          <a:xfrm>
            <a:off x="6437295" y="3306650"/>
            <a:ext cx="312698" cy="97699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EF63DA6-A62C-4E59-987A-7E79D6A7D2E6}"/>
              </a:ext>
            </a:extLst>
          </p:cNvPr>
          <p:cNvSpPr/>
          <p:nvPr/>
        </p:nvSpPr>
        <p:spPr>
          <a:xfrm>
            <a:off x="6476783" y="375550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5D695A01-A434-51DC-D701-9F982F79FF5A}"/>
              </a:ext>
            </a:extLst>
          </p:cNvPr>
          <p:cNvCxnSpPr>
            <a:cxnSpLocks/>
          </p:cNvCxnSpPr>
          <p:nvPr/>
        </p:nvCxnSpPr>
        <p:spPr>
          <a:xfrm>
            <a:off x="709228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EC9E3-634C-FDE6-7D2E-82CB570C66E9}"/>
              </a:ext>
            </a:extLst>
          </p:cNvPr>
          <p:cNvGrpSpPr/>
          <p:nvPr/>
        </p:nvGrpSpPr>
        <p:grpSpPr>
          <a:xfrm>
            <a:off x="7107900" y="2019684"/>
            <a:ext cx="1603597" cy="369425"/>
            <a:chOff x="7107900" y="2019684"/>
            <a:chExt cx="1603597" cy="36942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81DF4AF-CC32-E2C2-40DB-0E8E579D4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DC52C23-1548-3617-8F75-D97D4989A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61A53EB-E6AD-C2CA-3044-AFC5F6750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52D38D7-247B-64D7-F3F7-17B2F7A2B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6778F83-5C48-E586-B6C4-43EB4A114FD9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92E9FB0-C181-8C9A-7C0E-244F31EE52B6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502C726-2C8F-3141-B7ED-B86E3E9D606F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1CB5CD-3E61-AC64-8A40-31E46C2AA5B7}"/>
              </a:ext>
            </a:extLst>
          </p:cNvPr>
          <p:cNvGrpSpPr/>
          <p:nvPr/>
        </p:nvGrpSpPr>
        <p:grpSpPr>
          <a:xfrm>
            <a:off x="7107900" y="2948065"/>
            <a:ext cx="1603597" cy="369425"/>
            <a:chOff x="7107900" y="2019684"/>
            <a:chExt cx="1603597" cy="36942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7E0CE7E-3939-EA81-CB11-96E45915C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49EA1B9-6C69-E9C6-3F4B-64DA9177D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1946BE7-717A-B83F-E168-16143EC32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8D8C89-75E9-4E68-E2D9-90E0722F8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54BE925-6C27-A4B6-42A4-A3E9FF706971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0C5B3A8-4F91-59EA-0871-BDE7FF7BAF2F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9008499-DFC8-2E92-2C2D-383929F78866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35C52E2-A905-9A1E-5BEF-125CB551E35A}"/>
              </a:ext>
            </a:extLst>
          </p:cNvPr>
          <p:cNvGrpSpPr/>
          <p:nvPr/>
        </p:nvGrpSpPr>
        <p:grpSpPr>
          <a:xfrm>
            <a:off x="7107900" y="3948558"/>
            <a:ext cx="1603597" cy="369425"/>
            <a:chOff x="7107900" y="2019684"/>
            <a:chExt cx="1603597" cy="36942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191D23-B0D4-90A6-4EED-48180AE9B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F2924EB-5DC1-72C3-289E-F0CEC6BC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F5A2CE9-9D60-DCFE-1D37-4770D3A0C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1268FC4-B233-C522-D6A2-4F8895985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0036131-02D2-D518-298B-A39BFB4F0D37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E87E3E1-9124-A4ED-D99E-9A57C926CE2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104E9D6-AE16-301D-94B0-0B1C3E1951D5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4FDE98-9E10-D8E5-9101-4B4EF4FFE72C}"/>
              </a:ext>
            </a:extLst>
          </p:cNvPr>
          <p:cNvGrpSpPr/>
          <p:nvPr/>
        </p:nvGrpSpPr>
        <p:grpSpPr>
          <a:xfrm>
            <a:off x="7120757" y="4832964"/>
            <a:ext cx="1603597" cy="369425"/>
            <a:chOff x="7107900" y="2019684"/>
            <a:chExt cx="1603597" cy="36942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DA019ED-BEA1-79DB-1A71-948E6F85E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5717ED8-4BDC-1FD8-C1D2-2640945C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421729A-7E66-33F7-6F42-A8BE1C80E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3839CB1-C946-6D3F-8610-282647AD1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D65F9D5-CC63-78E2-28FD-8427D74E5940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5154519-F84A-3B39-4038-DCC3EC8A1B1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DC8BA4F-993A-8F8D-CF5E-1B4FD60B8DA3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08129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naïve decentralized 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383960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N * (P – 1) data (Bad …)</a:t>
            </a:r>
          </a:p>
          <a:p>
            <a:pPr lvl="1"/>
            <a:r>
              <a:rPr kumimoji="1" lang="en-US" altLang="zh-CN"/>
              <a:t>O(1) fan-in (Good!)</a:t>
            </a:r>
          </a:p>
          <a:p>
            <a:r>
              <a:rPr kumimoji="1" lang="en-US" altLang="zh-CN"/>
              <a:t>Total communication rounds: </a:t>
            </a:r>
            <a:r>
              <a:rPr kumimoji="1" lang="en-US" altLang="zh-CN" strike="sngStrike"/>
              <a:t>O(P * P)  </a:t>
            </a:r>
            <a:r>
              <a:rPr kumimoji="1" lang="en-US" altLang="zh-CN"/>
              <a:t>=》</a:t>
            </a:r>
            <a:r>
              <a:rPr kumimoji="1" lang="zh-CN" altLang="en-US"/>
              <a:t> </a:t>
            </a:r>
            <a:r>
              <a:rPr kumimoji="1" lang="en-US" altLang="zh-CN"/>
              <a:t>O(P)</a:t>
            </a:r>
          </a:p>
          <a:p>
            <a:pPr lvl="1"/>
            <a:r>
              <a:rPr kumimoji="1" lang="en-US" altLang="zh-CN"/>
              <a:t>Higher than the parameter server approach (O(1)) , but w/o contention</a:t>
            </a:r>
          </a:p>
          <a:p>
            <a:r>
              <a:rPr kumimoji="1" lang="en-US" altLang="zh-CN"/>
              <a:t>Question</a:t>
            </a:r>
          </a:p>
          <a:p>
            <a:pPr lvl="1"/>
            <a:r>
              <a:rPr kumimoji="1" lang="en-US" altLang="zh-CN"/>
              <a:t>Can we do better?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64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BDAE8F-54B0-05A5-B190-2F8C1B7096CF}"/>
              </a:ext>
            </a:extLst>
          </p:cNvPr>
          <p:cNvSpPr/>
          <p:nvPr/>
        </p:nvSpPr>
        <p:spPr>
          <a:xfrm>
            <a:off x="302840" y="2029750"/>
            <a:ext cx="4269160" cy="395702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84D956-9AEA-DB95-DE28-5FB7DD65A836}"/>
              </a:ext>
            </a:extLst>
          </p:cNvPr>
          <p:cNvSpPr txBox="1">
            <a:spLocks/>
          </p:cNvSpPr>
          <p:nvPr/>
        </p:nvSpPr>
        <p:spPr>
          <a:xfrm>
            <a:off x="5292080" y="4478022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Goal</a:t>
            </a:r>
            <a:r>
              <a:rPr kumimoji="1" lang="en-US" altLang="zh-CN" sz="2400" b="0"/>
              <a:t>: reduce the payload sent per-process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780933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5CFCA-46C1-BE1C-022C-B1FAE628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can de-centralized approach using sharding?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430BC-6648-A47C-D5A7-6CE4E607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e.g., each node is responsible for reducing a shard</a:t>
            </a:r>
          </a:p>
          <a:p>
            <a:pPr lvl="1"/>
            <a:r>
              <a:rPr kumimoji="1" lang="en-US" altLang="zh-CN" dirty="0"/>
              <a:t>E.g., node 0 is responsible for reducing the shard 0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733CE7-A57A-2035-6C50-10E9FD59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BBD8938-91D8-7D55-2E60-F5E478ECE07D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65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C15B8B-92DC-08D7-F312-D9604B4011D9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A51ABF-A7A8-AD43-7CF3-897E43D55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4A7AFA-2ABE-5290-A640-3EDCA48E501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A2D65F9-F759-5E31-47AA-EF6F170A2B9D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F82E229-ED24-0CDA-E421-402C3CCB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4D69FAD-ACB6-59A7-DF00-2E8816826AF1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CCC5CFE-5765-AE7E-8B89-5F87DD18D298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1032230-D260-66D4-EB60-7FAECD7CB065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BFB58C-E01F-F5A0-9A24-26CC9E10F125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B970CA-1E9D-70C0-2FF5-212E76E6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3A6036-80AA-B8A1-8353-C6177E1BB88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FE1825E-7084-A53E-E7C3-32AFC6B5EFB1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A6C4B-5F02-C985-E3E3-AFD7B7423569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769A66D-98C8-8123-D975-01197E26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3F9953-9095-C254-FAB8-47139F5E712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10CEEEA-4935-73E6-893E-B35CBDB170ED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1BE6ECC-1874-55A2-E685-F349C05C78E2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0789F4B7-35B4-2758-49CE-2630E1B35359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A44EDE3-CB62-10E3-4DBD-41E4B03A7EA1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A784CFA-A226-2F0D-4998-16E508BA5281}"/>
              </a:ext>
            </a:extLst>
          </p:cNvPr>
          <p:cNvGrpSpPr/>
          <p:nvPr/>
        </p:nvGrpSpPr>
        <p:grpSpPr>
          <a:xfrm>
            <a:off x="1331640" y="2308021"/>
            <a:ext cx="449060" cy="186022"/>
            <a:chOff x="1331640" y="2308021"/>
            <a:chExt cx="449060" cy="18602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929D130-0AC9-60A4-58CC-ADE8D63C9021}"/>
                </a:ext>
              </a:extLst>
            </p:cNvPr>
            <p:cNvSpPr/>
            <p:nvPr/>
          </p:nvSpPr>
          <p:spPr>
            <a:xfrm>
              <a:off x="1331640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C376BC-D7BD-C66D-C262-A3D54159296E}"/>
                </a:ext>
              </a:extLst>
            </p:cNvPr>
            <p:cNvSpPr/>
            <p:nvPr/>
          </p:nvSpPr>
          <p:spPr>
            <a:xfrm>
              <a:off x="1453616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A153983-9C4F-4D9D-EE55-321098D8C1BF}"/>
                </a:ext>
              </a:extLst>
            </p:cNvPr>
            <p:cNvSpPr/>
            <p:nvPr/>
          </p:nvSpPr>
          <p:spPr>
            <a:xfrm>
              <a:off x="1581158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3182BB7-70D3-710E-AEB4-545F668072B1}"/>
                </a:ext>
              </a:extLst>
            </p:cNvPr>
            <p:cNvSpPr/>
            <p:nvPr/>
          </p:nvSpPr>
          <p:spPr>
            <a:xfrm>
              <a:off x="1708700" y="2310443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86A1694-2E73-A613-9076-788199A33820}"/>
              </a:ext>
            </a:extLst>
          </p:cNvPr>
          <p:cNvGrpSpPr/>
          <p:nvPr/>
        </p:nvGrpSpPr>
        <p:grpSpPr>
          <a:xfrm>
            <a:off x="1356628" y="3185343"/>
            <a:ext cx="449060" cy="186022"/>
            <a:chOff x="1865773" y="2475845"/>
            <a:chExt cx="449060" cy="186022"/>
          </a:xfrm>
          <a:solidFill>
            <a:srgbClr val="0432FF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C3E81C-CE39-1E4F-E7EF-237766C745F3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99756BB-977C-4125-8AC0-327B8FBD08E2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85E2949-98D8-5C15-DDA9-24577AFA9927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23FE9A-1402-021B-FA10-B0D8BE800E15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9967A63-065E-8B2D-8F29-34A2CB12E79B}"/>
              </a:ext>
            </a:extLst>
          </p:cNvPr>
          <p:cNvGrpSpPr/>
          <p:nvPr/>
        </p:nvGrpSpPr>
        <p:grpSpPr>
          <a:xfrm>
            <a:off x="1356628" y="4140210"/>
            <a:ext cx="449060" cy="186022"/>
            <a:chOff x="1865773" y="2475845"/>
            <a:chExt cx="449060" cy="186022"/>
          </a:xfrm>
          <a:solidFill>
            <a:srgbClr val="FAEADD"/>
          </a:solidFill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5DDCB53-AE0D-00F6-E2A3-335BDF4BCB91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8820E82-2397-8138-407C-57C6D43FE1E9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0373352-2D13-4CC3-2BEC-54DB9F2F4357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45DF461-A02C-C18A-9B2C-E92F9B55466D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0C3CAFE-ECB0-8BAA-913D-2D17747B707C}"/>
              </a:ext>
            </a:extLst>
          </p:cNvPr>
          <p:cNvGrpSpPr/>
          <p:nvPr/>
        </p:nvGrpSpPr>
        <p:grpSpPr>
          <a:xfrm>
            <a:off x="1365798" y="5080919"/>
            <a:ext cx="449060" cy="186022"/>
            <a:chOff x="1865773" y="2475845"/>
            <a:chExt cx="449060" cy="186022"/>
          </a:xfrm>
          <a:solidFill>
            <a:srgbClr val="02FDFF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E323F55-5D46-923E-BDA5-C8674B3A0455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732927B-D1C0-056F-689A-273001D57FD5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74D357A-B802-FECD-C768-D703493EFBC8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AC4C846-3EB5-0BD6-5D5B-5C48985576F2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C59C7E34-4F6D-9B12-0BE1-C73EF804BBFE}"/>
              </a:ext>
            </a:extLst>
          </p:cNvPr>
          <p:cNvSpPr txBox="1"/>
          <p:nvPr/>
        </p:nvSpPr>
        <p:spPr>
          <a:xfrm>
            <a:off x="1102536" y="1934260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0 1 2 3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457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BCCDC-F9BC-C934-4A06-64CA4A45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B3D3C-4200-7059-F64E-EF56C293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can de-centralized approach using sharding?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DC9FB-7A1B-7A65-3516-91DE8523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e.g., each node is responsible for reducing a shard</a:t>
            </a:r>
          </a:p>
          <a:p>
            <a:pPr lvl="1"/>
            <a:r>
              <a:rPr kumimoji="1" lang="en-US" altLang="zh-CN" dirty="0"/>
              <a:t>E.g., node 0 is responsible for reducing the shard 0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F2BC3-8C12-4260-0FC8-1946BAD1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3E414A0-5E4D-87D8-33B9-42C051DB2CF0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65C9E95-E071-0066-7511-8F2757FD82E2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66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47E2D8-1773-1203-F491-38E92926C64A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E04D5F-233F-2368-E8C9-71E6B8EE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C8EBAA-E233-0599-3FBC-284A8404385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5058B6-CA64-0ADE-06D2-3E5D8C0C61AC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221958C-FCFD-B59E-6EE4-C3CF1143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4ECD868-2685-3967-0614-110EA19BC33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E76A324-E3CD-6897-91DD-3FE99633222A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97AF2D2-F1F8-B339-9434-E980681598B6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544B77-D5E1-0DCE-C62B-7698460CEC84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595A0E0-30D2-9569-9A76-C97C9AD38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682A8F-18E7-B91E-2A93-ED1D2FE825B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8229AA4-F005-A6B6-3AA7-F03BF227236F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BB0304-12D2-667F-7CB4-C6D04BB9961B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6B03655-6CB9-914C-0BA9-80ACACF2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E3C540D-A94E-ECBC-44B5-1A370F1EEAA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B336C9C-0F70-2752-DE1D-5CC6BC250E22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2BB2CF0-1A74-AAD3-285F-E86E8921A14B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01B1E2C3-7BA4-E088-3BA6-AD12A88FED3F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AA9E21B-A225-7F96-C3F7-8CE5FADBCDF0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28242E7-02E4-9977-5DD7-2CCAED73F7EE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264CA7-8E98-14F5-B9D5-8723F2A20FE4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FC4701-3C36-2AA6-B4BB-F25B83340F20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87AA14-ED0D-1127-5C74-2A074C7F417C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64854C-1966-771A-E5D0-1A6437242FB5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0AF842-B889-1AA6-A735-8764377F7D5B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52C1E42-97A6-D7A7-3DF4-EA3F5BF7C01F}"/>
              </a:ext>
            </a:extLst>
          </p:cNvPr>
          <p:cNvCxnSpPr>
            <a:cxnSpLocks/>
          </p:cNvCxnSpPr>
          <p:nvPr/>
        </p:nvCxnSpPr>
        <p:spPr>
          <a:xfrm flipV="1">
            <a:off x="3529932" y="2409041"/>
            <a:ext cx="297904" cy="1841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85127D8-6E70-AE9A-5C2C-BCF58F45671A}"/>
              </a:ext>
            </a:extLst>
          </p:cNvPr>
          <p:cNvSpPr/>
          <p:nvPr/>
        </p:nvSpPr>
        <p:spPr>
          <a:xfrm>
            <a:off x="3585129" y="357925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EBFA4B5-7118-01E8-298A-3A54CFBFCC82}"/>
              </a:ext>
            </a:extLst>
          </p:cNvPr>
          <p:cNvCxnSpPr>
            <a:cxnSpLocks/>
          </p:cNvCxnSpPr>
          <p:nvPr/>
        </p:nvCxnSpPr>
        <p:spPr>
          <a:xfrm flipV="1">
            <a:off x="5512341" y="2409041"/>
            <a:ext cx="370140" cy="27648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748BECED-0433-4B13-FE02-8A413B144EAE}"/>
              </a:ext>
            </a:extLst>
          </p:cNvPr>
          <p:cNvSpPr/>
          <p:nvPr/>
        </p:nvSpPr>
        <p:spPr>
          <a:xfrm>
            <a:off x="5568292" y="4517148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4C4B343-EA53-BDFE-30E6-2BA4F07D6C78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918301A-B84A-3166-A068-7CBC414D9AAD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905BA34-1622-C368-8A9A-4C644A0C0B6D}"/>
              </a:ext>
            </a:extLst>
          </p:cNvPr>
          <p:cNvSpPr/>
          <p:nvPr/>
        </p:nvSpPr>
        <p:spPr>
          <a:xfrm>
            <a:off x="4939855" y="230982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2E081B4-DF4F-3BA6-FDAA-E5C81D174FCC}"/>
              </a:ext>
            </a:extLst>
          </p:cNvPr>
          <p:cNvSpPr/>
          <p:nvPr/>
        </p:nvSpPr>
        <p:spPr>
          <a:xfrm>
            <a:off x="4933898" y="2227515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0AD7470-26A0-706B-DAAE-83A8EA585362}"/>
              </a:ext>
            </a:extLst>
          </p:cNvPr>
          <p:cNvSpPr/>
          <p:nvPr/>
        </p:nvSpPr>
        <p:spPr>
          <a:xfrm>
            <a:off x="4933898" y="2131978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E8E0FDB-D4ED-D2FF-0F01-68E87EF9C0CE}"/>
              </a:ext>
            </a:extLst>
          </p:cNvPr>
          <p:cNvSpPr/>
          <p:nvPr/>
        </p:nvSpPr>
        <p:spPr>
          <a:xfrm>
            <a:off x="6917941" y="230113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2066267-75CE-D1B1-5F52-D8D6A6C9C8AB}"/>
              </a:ext>
            </a:extLst>
          </p:cNvPr>
          <p:cNvSpPr/>
          <p:nvPr/>
        </p:nvSpPr>
        <p:spPr>
          <a:xfrm>
            <a:off x="6913462" y="221171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5312E56-C9F7-4115-75BE-A7E65E341BF8}"/>
              </a:ext>
            </a:extLst>
          </p:cNvPr>
          <p:cNvSpPr/>
          <p:nvPr/>
        </p:nvSpPr>
        <p:spPr>
          <a:xfrm>
            <a:off x="6913462" y="2122287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F808A2E-107A-7261-51DB-788813FED769}"/>
              </a:ext>
            </a:extLst>
          </p:cNvPr>
          <p:cNvSpPr/>
          <p:nvPr/>
        </p:nvSpPr>
        <p:spPr>
          <a:xfrm>
            <a:off x="6913462" y="2030697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77619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C52B-8833-C84A-C9C5-2FC41AE1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F142D-E955-1163-92AD-E5AD972F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Problem: coordination + full network connections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1E343-9146-A278-33CD-428F2A98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686800" cy="3771636"/>
          </a:xfrm>
        </p:spPr>
        <p:txBody>
          <a:bodyPr/>
          <a:lstStyle/>
          <a:p>
            <a:r>
              <a:rPr kumimoji="1" lang="en-US" altLang="zh-CN" dirty="0"/>
              <a:t>Node 2 must send to node 0 until node 1 has finished its communication </a:t>
            </a:r>
          </a:p>
          <a:p>
            <a:r>
              <a:rPr kumimoji="1" lang="en-US" altLang="zh-CN" dirty="0"/>
              <a:t>All nodes must maintain a network connection to the others (costly at scale)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8A7DF1-DA5C-58E5-6D34-909DE001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39D7BAD-3AD1-0545-6441-8B4525C1217A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58FB9C2-FBA2-C1B7-01E7-EABC4D6D9E8C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67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4DA8DA-4572-5020-1A9F-435D32F2DD13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94B8B6-E3C6-095B-BEB8-B0D5BFE9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F2B8BB1-DC2D-2BBF-2BBB-B0450B6FDEC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D7742C-8A76-EB96-B42F-E218F75342E4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45E591-459C-8153-A770-383A6935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B89725-0D5F-A0F1-7D17-2870577ADF0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FE90F0A-5689-07B8-0361-1E4B259E51F5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B4FE6FE-1838-56AE-4187-46880BBBFB38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134B3F-9F48-D2AD-E4AD-0653C67EEE00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7877BB6-DC5F-AD22-0D73-763698A5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9AB6DD9-08C9-6056-AAC0-CB0A8E26EFA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4696F0C-E780-CAE0-22E7-21A51D8A0915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28DEC5-9B7A-C36A-0C7F-8B5542619834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19C6E4E-CAE6-782B-EC83-242999C27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442D074-4E52-D02F-DBCD-04F0FC816E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6138473-25F9-7F1F-3F91-3F62282DDBDF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255B1BD-2E34-7B2A-2103-39DC5D0267AB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066A2B9-7DDC-F8B1-5653-3F49C18F609E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EB590F7-E71B-ED12-1EC7-5B0D788576AF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0D7597E-5335-8449-9CB6-FE7477821AB7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CC20EE-8C5D-DDB4-9207-6C4DA2EFA10C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D690A5-31B4-D731-9FED-05791CDEFEC4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D7DA559-56CD-EBD4-F71B-34F15D6977B2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8FBC77-55FB-4292-8C8C-35D3DEEAAEA9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B685472-3213-18D6-C27B-5B7081EFE73E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ECF9583-E465-DF61-1B25-F693032EC071}"/>
              </a:ext>
            </a:extLst>
          </p:cNvPr>
          <p:cNvCxnSpPr>
            <a:cxnSpLocks/>
          </p:cNvCxnSpPr>
          <p:nvPr/>
        </p:nvCxnSpPr>
        <p:spPr>
          <a:xfrm flipV="1">
            <a:off x="3529932" y="2409041"/>
            <a:ext cx="297904" cy="1841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EB8B4E6-0378-E9BC-985F-B9E4FA7BC54C}"/>
              </a:ext>
            </a:extLst>
          </p:cNvPr>
          <p:cNvSpPr/>
          <p:nvPr/>
        </p:nvSpPr>
        <p:spPr>
          <a:xfrm>
            <a:off x="3585129" y="357925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14801E8A-55E2-90F5-74E3-F953EB2DA422}"/>
              </a:ext>
            </a:extLst>
          </p:cNvPr>
          <p:cNvCxnSpPr>
            <a:cxnSpLocks/>
          </p:cNvCxnSpPr>
          <p:nvPr/>
        </p:nvCxnSpPr>
        <p:spPr>
          <a:xfrm flipV="1">
            <a:off x="5512341" y="2409041"/>
            <a:ext cx="370140" cy="27648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BD3E1CF-8D15-CB38-CA41-F3EAA1202A63}"/>
              </a:ext>
            </a:extLst>
          </p:cNvPr>
          <p:cNvSpPr/>
          <p:nvPr/>
        </p:nvSpPr>
        <p:spPr>
          <a:xfrm>
            <a:off x="5568292" y="4517148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582CC8-5C41-4196-9D69-ACD3A5CAF797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62CA02F-BCFD-4708-606E-10152E791EB8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4F5079C-639F-3E54-F1FC-9E4FDCD551C8}"/>
              </a:ext>
            </a:extLst>
          </p:cNvPr>
          <p:cNvSpPr/>
          <p:nvPr/>
        </p:nvSpPr>
        <p:spPr>
          <a:xfrm>
            <a:off x="4939855" y="230982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BCD2FC9-ABBC-AE46-B4AC-4E8393D4AA67}"/>
              </a:ext>
            </a:extLst>
          </p:cNvPr>
          <p:cNvSpPr/>
          <p:nvPr/>
        </p:nvSpPr>
        <p:spPr>
          <a:xfrm>
            <a:off x="4933898" y="2227515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71E3064-4A35-26D7-9EC4-586CA2B87EC3}"/>
              </a:ext>
            </a:extLst>
          </p:cNvPr>
          <p:cNvSpPr/>
          <p:nvPr/>
        </p:nvSpPr>
        <p:spPr>
          <a:xfrm>
            <a:off x="4933898" y="2131978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774A33C-CC84-CFD8-7CBB-7222B1A8FC01}"/>
              </a:ext>
            </a:extLst>
          </p:cNvPr>
          <p:cNvSpPr/>
          <p:nvPr/>
        </p:nvSpPr>
        <p:spPr>
          <a:xfrm>
            <a:off x="6917941" y="230113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937180-D7BB-0151-111C-F9F6A0640460}"/>
              </a:ext>
            </a:extLst>
          </p:cNvPr>
          <p:cNvSpPr/>
          <p:nvPr/>
        </p:nvSpPr>
        <p:spPr>
          <a:xfrm>
            <a:off x="6913462" y="221171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D45C1A9-C9BC-2F6A-FB33-F5B514695949}"/>
              </a:ext>
            </a:extLst>
          </p:cNvPr>
          <p:cNvSpPr/>
          <p:nvPr/>
        </p:nvSpPr>
        <p:spPr>
          <a:xfrm>
            <a:off x="6913462" y="2122287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4B8A055-0060-17A6-C983-F9DE900FA907}"/>
              </a:ext>
            </a:extLst>
          </p:cNvPr>
          <p:cNvSpPr/>
          <p:nvPr/>
        </p:nvSpPr>
        <p:spPr>
          <a:xfrm>
            <a:off x="6913462" y="2030697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5DF7D9-BD07-7898-A87C-5C21AC644682}"/>
              </a:ext>
            </a:extLst>
          </p:cNvPr>
          <p:cNvSpPr/>
          <p:nvPr/>
        </p:nvSpPr>
        <p:spPr>
          <a:xfrm>
            <a:off x="3161575" y="1972646"/>
            <a:ext cx="226921" cy="3460432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4AE845-A31A-86A9-FC00-8D00CE97F653}"/>
              </a:ext>
            </a:extLst>
          </p:cNvPr>
          <p:cNvSpPr txBox="1"/>
          <p:nvPr/>
        </p:nvSpPr>
        <p:spPr>
          <a:xfrm>
            <a:off x="2650997" y="5241302"/>
            <a:ext cx="1935790" cy="3789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/>
              <a:t>Coordination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623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94D18-7B03-E8F1-0BA5-8BEA4B51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Decentralized approach w/ only peer connections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75039-B6A3-B79D-034F-540CB68D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874973"/>
          </a:xfrm>
        </p:spPr>
        <p:txBody>
          <a:bodyPr/>
          <a:lstStyle/>
          <a:p>
            <a:r>
              <a:rPr kumimoji="1" lang="en-US" altLang="zh-CN" dirty="0"/>
              <a:t>Peer connections: GPU 1 only connects to GPU 0 and 2 (its neighbors)</a:t>
            </a:r>
          </a:p>
          <a:p>
            <a:pPr lvl="1"/>
            <a:r>
              <a:rPr kumimoji="1" lang="en-US" altLang="zh-CN" dirty="0"/>
              <a:t>Question: do the send of GPU to GPU2 needs coordination?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1AFFF-5748-EE83-DBF7-01E7AE2E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829BB9C1-9CD3-D4F7-EB10-5F1F314E58A6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68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E6B7E7D-4A96-651A-8BD3-E5DC7D0937D6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3CBBF99-F2F7-497B-2540-0705044F1D16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DA46BE1-562C-B78C-4832-207A1713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0ABD83-5264-5443-51D9-10DB13A126D0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BB80E3-4B81-8C19-88CC-F62BE55B0659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1958A5D-96D1-31D3-846C-467883A8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77F78A-7EEC-1D5F-1C0B-ECE6A7C040B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405A892C-D5DD-0488-629D-2ACD0F60BA66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F9043AB-F920-768B-5FA8-E51E5EECF4E8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93CF1B-7AF5-EC8F-9C0D-7229A1C7D5FB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A69022A-7AD1-F03F-4B01-51DC5B0F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D5C35F-DB8A-8359-BE01-D6036BAD29D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EFBAEDF-AE07-223A-5A04-1ABDE23CE6A5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93AEA1-555D-B2CD-5D67-D4CE33DC07CB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25BFBEC-D024-E455-2952-11A1920C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03564E5-A22D-4702-51D4-84F4A2F84B65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5B4A99B-A854-2DC5-96F0-E2A2C2F05072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B75DE70-9449-A726-4679-94595DB1AA6A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D423A893-121F-D3C0-D516-DC9C3D1F7D1C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9546F994-56AC-ED66-5EEB-838C3521EA3A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7C0DA63-D9E5-A2CF-2867-E06CCBB7CE35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863A54-4EB9-5644-471F-AC7BBADA22EC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EC83AF-F3E1-3DCE-F849-BCBB1E607677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8BDB0F-9C82-9ECB-A07E-F82F449B3427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36F87-41D7-3912-4F83-DAB101057E0C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AF1A11-C6DF-06BC-20FC-91A840C22484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79E1BBE-B708-3757-A60E-274930FC5FC0}"/>
              </a:ext>
            </a:extLst>
          </p:cNvPr>
          <p:cNvCxnSpPr>
            <a:cxnSpLocks/>
          </p:cNvCxnSpPr>
          <p:nvPr/>
        </p:nvCxnSpPr>
        <p:spPr>
          <a:xfrm flipV="1">
            <a:off x="5512341" y="4265425"/>
            <a:ext cx="127951" cy="9085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8CDC70E-DD4D-0CAE-37CF-501726F12AF4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E4DF712-26C6-2A48-4F96-25D74BE8BDC0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3A75D5B-116E-8375-1009-1F1022CCAF30}"/>
              </a:ext>
            </a:extLst>
          </p:cNvPr>
          <p:cNvGrpSpPr/>
          <p:nvPr/>
        </p:nvGrpSpPr>
        <p:grpSpPr>
          <a:xfrm>
            <a:off x="4568046" y="4991994"/>
            <a:ext cx="77957" cy="361450"/>
            <a:chOff x="4933898" y="2131978"/>
            <a:chExt cx="77957" cy="36145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FDE41D-C612-2C9C-C3D9-9DCEDD045BFB}"/>
                </a:ext>
              </a:extLst>
            </p:cNvPr>
            <p:cNvSpPr/>
            <p:nvPr/>
          </p:nvSpPr>
          <p:spPr>
            <a:xfrm>
              <a:off x="4939855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6AC9F02-3AB7-1531-6A3A-B3BE6197DD24}"/>
                </a:ext>
              </a:extLst>
            </p:cNvPr>
            <p:cNvSpPr/>
            <p:nvPr/>
          </p:nvSpPr>
          <p:spPr>
            <a:xfrm>
              <a:off x="4933898" y="2227515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33FF96-D358-BBEF-7390-672FEF3C0B37}"/>
                </a:ext>
              </a:extLst>
            </p:cNvPr>
            <p:cNvSpPr/>
            <p:nvPr/>
          </p:nvSpPr>
          <p:spPr>
            <a:xfrm>
              <a:off x="4933898" y="213197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C9CEF5C-D75A-3B70-F897-29A25D368B1D}"/>
              </a:ext>
            </a:extLst>
          </p:cNvPr>
          <p:cNvGrpSpPr/>
          <p:nvPr/>
        </p:nvGrpSpPr>
        <p:grpSpPr>
          <a:xfrm>
            <a:off x="5823139" y="4004989"/>
            <a:ext cx="76479" cy="454041"/>
            <a:chOff x="6913462" y="2030697"/>
            <a:chExt cx="76479" cy="45404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24560D-413C-EB92-D310-D59E333EC36D}"/>
                </a:ext>
              </a:extLst>
            </p:cNvPr>
            <p:cNvSpPr/>
            <p:nvPr/>
          </p:nvSpPr>
          <p:spPr>
            <a:xfrm>
              <a:off x="6917941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F9019A-16EB-66EE-A099-63E6B0103079}"/>
                </a:ext>
              </a:extLst>
            </p:cNvPr>
            <p:cNvSpPr/>
            <p:nvPr/>
          </p:nvSpPr>
          <p:spPr>
            <a:xfrm>
              <a:off x="6913462" y="2211713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F28DE15-BFB8-82E5-2AC6-E4EE8F040107}"/>
                </a:ext>
              </a:extLst>
            </p:cNvPr>
            <p:cNvSpPr/>
            <p:nvPr/>
          </p:nvSpPr>
          <p:spPr>
            <a:xfrm>
              <a:off x="6913462" y="212228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09B299F-FE3C-A9B6-638E-B7B22B0E0D7B}"/>
                </a:ext>
              </a:extLst>
            </p:cNvPr>
            <p:cNvSpPr/>
            <p:nvPr/>
          </p:nvSpPr>
          <p:spPr>
            <a:xfrm>
              <a:off x="6913462" y="2030697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AF72B49-06C3-15C2-D812-D220300E3556}"/>
              </a:ext>
            </a:extLst>
          </p:cNvPr>
          <p:cNvCxnSpPr>
            <a:cxnSpLocks/>
          </p:cNvCxnSpPr>
          <p:nvPr/>
        </p:nvCxnSpPr>
        <p:spPr>
          <a:xfrm>
            <a:off x="3275856" y="2424407"/>
            <a:ext cx="599729" cy="27495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94AC953-EBDC-901F-C08A-915450CCD7A0}"/>
              </a:ext>
            </a:extLst>
          </p:cNvPr>
          <p:cNvGrpSpPr/>
          <p:nvPr/>
        </p:nvGrpSpPr>
        <p:grpSpPr>
          <a:xfrm>
            <a:off x="3735992" y="4712260"/>
            <a:ext cx="72000" cy="250199"/>
            <a:chOff x="2978400" y="2393207"/>
            <a:chExt cx="72000" cy="25019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D0B6508-6CEE-9DEF-CBF1-8EA6269C7D4F}"/>
                </a:ext>
              </a:extLst>
            </p:cNvPr>
            <p:cNvSpPr/>
            <p:nvPr/>
          </p:nvSpPr>
          <p:spPr>
            <a:xfrm>
              <a:off x="2978400" y="24598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9C9C8E2-AC92-3993-C58D-98F2B2C0F74F}"/>
                </a:ext>
              </a:extLst>
            </p:cNvPr>
            <p:cNvSpPr/>
            <p:nvPr/>
          </p:nvSpPr>
          <p:spPr>
            <a:xfrm>
              <a:off x="2978400" y="2393207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4024857-8C2F-0FE1-A0A7-0815A75E46F1}"/>
              </a:ext>
            </a:extLst>
          </p:cNvPr>
          <p:cNvGrpSpPr/>
          <p:nvPr/>
        </p:nvGrpSpPr>
        <p:grpSpPr>
          <a:xfrm>
            <a:off x="5512341" y="4559109"/>
            <a:ext cx="77957" cy="361450"/>
            <a:chOff x="4933898" y="2131978"/>
            <a:chExt cx="77957" cy="36145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28C136A-102C-1277-846E-89052F630D57}"/>
                </a:ext>
              </a:extLst>
            </p:cNvPr>
            <p:cNvSpPr/>
            <p:nvPr/>
          </p:nvSpPr>
          <p:spPr>
            <a:xfrm>
              <a:off x="4939855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A3B5CBA-5431-4BA6-170D-8C15313AAEBF}"/>
                </a:ext>
              </a:extLst>
            </p:cNvPr>
            <p:cNvSpPr/>
            <p:nvPr/>
          </p:nvSpPr>
          <p:spPr>
            <a:xfrm>
              <a:off x="4933898" y="2227515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7D86875-EA76-D98E-1E41-76DEFE89CFF0}"/>
                </a:ext>
              </a:extLst>
            </p:cNvPr>
            <p:cNvSpPr/>
            <p:nvPr/>
          </p:nvSpPr>
          <p:spPr>
            <a:xfrm>
              <a:off x="4933898" y="213197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9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6" grpId="0" animBg="1"/>
      <p:bldP spid="3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189A917-06A8-64FB-0BA2-7ED0DE817FFF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671848E-1EF8-952F-82C7-16B9FA9E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 #3: Ring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9ACFA-2C30-0B30-0EDF-4DE41249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538320" cy="815452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Decentralized reduce, each process reduce on a partitioned data (</a:t>
            </a:r>
            <a:r>
              <a:rPr kumimoji="1" lang="en-US" altLang="zh-CN" dirty="0" err="1"/>
              <a:t>prev</a:t>
            </a:r>
            <a:r>
              <a:rPr kumimoji="1" lang="en-US" altLang="zh-CN" dirty="0"/>
              <a:t>/next to it)</a:t>
            </a:r>
          </a:p>
          <a:p>
            <a:pPr lvl="1"/>
            <a:r>
              <a:rPr kumimoji="1" lang="en-US" altLang="zh-CN" dirty="0"/>
              <a:t>i.e., each process send one partition, compute it, &amp; then sends to the next process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43E32-F77D-86A2-8AC8-DA94DA8A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69</a:t>
            </a:fld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F9B05ED-B886-7744-7894-471044C44A1B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DengXian" charset="0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69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CDACB1-C9F2-E187-EB7B-8D10C2F73A3F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D77907-7CA2-AFE8-69C3-9C0661E3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E6C2C7-B919-DED5-A2B4-A7388C798E6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AD3E910-01C8-7EAC-BCA4-500794693DD4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C26CC72-FC30-F2EA-EB6B-897945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BA40A7-1E42-9CE5-C3FE-922F092DB75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35FF8F2-6373-5DB1-F99A-B70E5ED8ED59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5D5C333-4C58-9C0D-BD23-466F51AF5BEC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794DF5-2DB2-FB0D-3C55-9575B64224D0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04820AA-6DB1-320E-F975-A8F6445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F44A48-EBD6-0E16-B131-C25B09015E5D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587E73B-F4C6-F956-D2FB-439E6006FCB6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02DB0A-0E79-DF61-DCAF-C079DD1AD48A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76F673A-9796-8C61-FF34-F1121B0E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D19F0A-CFC9-66C8-3A18-7AEE329E5E8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03BD4EE-E3BE-816A-1481-6DEA2AAEAC45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6D2DF21F-6D15-C6DF-F73C-A0D63E174E4D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5DFDDF49-5053-F026-FFE7-E8DF34C98BAB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FB0F29E1-5FFC-0D18-E976-BDFA1435D89B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4C0878B-5088-3B5C-D6A3-46828C5D58F7}"/>
              </a:ext>
            </a:extLst>
          </p:cNvPr>
          <p:cNvGrpSpPr/>
          <p:nvPr/>
        </p:nvGrpSpPr>
        <p:grpSpPr>
          <a:xfrm>
            <a:off x="1331640" y="2308021"/>
            <a:ext cx="449060" cy="186022"/>
            <a:chOff x="1331640" y="2308021"/>
            <a:chExt cx="449060" cy="18602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3898BD9-E52F-78D0-BFFC-5164D4D6D8F3}"/>
                </a:ext>
              </a:extLst>
            </p:cNvPr>
            <p:cNvSpPr/>
            <p:nvPr/>
          </p:nvSpPr>
          <p:spPr>
            <a:xfrm>
              <a:off x="1331640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6F28A8-B75A-0332-CAAF-E13B5C396040}"/>
                </a:ext>
              </a:extLst>
            </p:cNvPr>
            <p:cNvSpPr/>
            <p:nvPr/>
          </p:nvSpPr>
          <p:spPr>
            <a:xfrm>
              <a:off x="1453616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25D542B-3713-5561-E181-91801A616235}"/>
                </a:ext>
              </a:extLst>
            </p:cNvPr>
            <p:cNvSpPr/>
            <p:nvPr/>
          </p:nvSpPr>
          <p:spPr>
            <a:xfrm>
              <a:off x="1581158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871AA8-E4AC-45BE-CCB3-0FA6D9086CCD}"/>
                </a:ext>
              </a:extLst>
            </p:cNvPr>
            <p:cNvSpPr/>
            <p:nvPr/>
          </p:nvSpPr>
          <p:spPr>
            <a:xfrm>
              <a:off x="1708700" y="2310443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BC4AA3-AD4C-6CF0-2191-75DD76534DE3}"/>
              </a:ext>
            </a:extLst>
          </p:cNvPr>
          <p:cNvGrpSpPr/>
          <p:nvPr/>
        </p:nvGrpSpPr>
        <p:grpSpPr>
          <a:xfrm>
            <a:off x="1356628" y="3185343"/>
            <a:ext cx="449060" cy="186022"/>
            <a:chOff x="1865773" y="2475845"/>
            <a:chExt cx="449060" cy="186022"/>
          </a:xfrm>
          <a:solidFill>
            <a:srgbClr val="0432FF"/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BBFEF81-A998-6685-832F-A02F943C3D8D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C6A380-5DFC-B26C-515A-F040623150D3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2E0483-B57B-751D-F686-E1672AA9651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69C3F23-F161-9EF2-BAD7-351D7CCAD6A2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35E14AB-E7AF-F407-7B45-090A73C2232E}"/>
              </a:ext>
            </a:extLst>
          </p:cNvPr>
          <p:cNvGrpSpPr/>
          <p:nvPr/>
        </p:nvGrpSpPr>
        <p:grpSpPr>
          <a:xfrm>
            <a:off x="1356628" y="4140210"/>
            <a:ext cx="449060" cy="186022"/>
            <a:chOff x="1865773" y="2475845"/>
            <a:chExt cx="449060" cy="186022"/>
          </a:xfrm>
          <a:solidFill>
            <a:srgbClr val="FAEADD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04DA21-B5F5-8840-F108-2B29FC169BDA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18D4070-D843-A7F7-80DD-00862F6FCFFE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C051836-19A0-7526-12A7-20A46B62034F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B9C45D-CEFC-91E6-809E-C4EBD41EA33A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EDFB8A9-827B-B4C5-0BF1-8A519EA550D0}"/>
              </a:ext>
            </a:extLst>
          </p:cNvPr>
          <p:cNvGrpSpPr/>
          <p:nvPr/>
        </p:nvGrpSpPr>
        <p:grpSpPr>
          <a:xfrm>
            <a:off x="1365798" y="5080919"/>
            <a:ext cx="449060" cy="186022"/>
            <a:chOff x="1865773" y="2475845"/>
            <a:chExt cx="449060" cy="186022"/>
          </a:xfrm>
          <a:solidFill>
            <a:srgbClr val="02FDFF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03575FD-A31F-3404-9E42-0E3E0D1262DB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51D0C7C-122F-7C56-EB12-E9BC775574AF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3476F9-78E6-E9A7-D2D3-F4A24B5393F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20245BE-D53F-F860-4955-4B7678B93125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B2BF8811-7F0E-9B5E-6D6D-85C56838680F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3FAD3B9E-60BA-DED3-F312-E954CDFEEFC0}"/>
              </a:ext>
            </a:extLst>
          </p:cNvPr>
          <p:cNvCxnSpPr>
            <a:cxnSpLocks/>
          </p:cNvCxnSpPr>
          <p:nvPr/>
        </p:nvCxnSpPr>
        <p:spPr>
          <a:xfrm flipV="1">
            <a:off x="2129034" y="3324483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6EADB64-36C8-8EC1-6C9A-455A639D6AF2}"/>
              </a:ext>
            </a:extLst>
          </p:cNvPr>
          <p:cNvSpPr/>
          <p:nvPr/>
        </p:nvSpPr>
        <p:spPr>
          <a:xfrm>
            <a:off x="2181631" y="373244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1EF840D-40CA-174D-5553-D9D590BC3057}"/>
              </a:ext>
            </a:extLst>
          </p:cNvPr>
          <p:cNvCxnSpPr>
            <a:cxnSpLocks/>
          </p:cNvCxnSpPr>
          <p:nvPr/>
        </p:nvCxnSpPr>
        <p:spPr>
          <a:xfrm flipV="1">
            <a:off x="2143442" y="4266229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6BAB6213-6C6D-E3D7-DCA6-C6A48C991196}"/>
              </a:ext>
            </a:extLst>
          </p:cNvPr>
          <p:cNvSpPr/>
          <p:nvPr/>
        </p:nvSpPr>
        <p:spPr>
          <a:xfrm>
            <a:off x="2196039" y="4674191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6E32B6AB-5590-01A8-D1F8-7E1F0A2B6916}"/>
              </a:ext>
            </a:extLst>
          </p:cNvPr>
          <p:cNvCxnSpPr>
            <a:cxnSpLocks/>
          </p:cNvCxnSpPr>
          <p:nvPr/>
        </p:nvCxnSpPr>
        <p:spPr>
          <a:xfrm>
            <a:off x="2353824" y="2391322"/>
            <a:ext cx="262222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2BB911-7CA5-5E52-3933-C84D99EF0CB1}"/>
              </a:ext>
            </a:extLst>
          </p:cNvPr>
          <p:cNvSpPr/>
          <p:nvPr/>
        </p:nvSpPr>
        <p:spPr>
          <a:xfrm>
            <a:off x="2376000" y="2805910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12CD02-118A-2397-E9B1-B51454AE8438}"/>
              </a:ext>
            </a:extLst>
          </p:cNvPr>
          <p:cNvSpPr txBox="1"/>
          <p:nvPr/>
        </p:nvSpPr>
        <p:spPr>
          <a:xfrm>
            <a:off x="1102536" y="1934260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0 1 2 3</a:t>
            </a:r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213C72-CFF8-28C1-53A8-AD56889B2C74}"/>
              </a:ext>
            </a:extLst>
          </p:cNvPr>
          <p:cNvSpPr txBox="1"/>
          <p:nvPr/>
        </p:nvSpPr>
        <p:spPr>
          <a:xfrm>
            <a:off x="1877483" y="2703208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254CCA3-36E6-54A4-3C0C-EE3680347BFA}"/>
              </a:ext>
            </a:extLst>
          </p:cNvPr>
          <p:cNvSpPr txBox="1"/>
          <p:nvPr/>
        </p:nvSpPr>
        <p:spPr>
          <a:xfrm>
            <a:off x="2439844" y="271206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8B5E955-E7DE-7CCD-76E0-9BBBB0472197}"/>
              </a:ext>
            </a:extLst>
          </p:cNvPr>
          <p:cNvSpPr txBox="1"/>
          <p:nvPr/>
        </p:nvSpPr>
        <p:spPr>
          <a:xfrm>
            <a:off x="1876704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4B842C4-95AB-DDCE-BBAD-AAC5A2AB263A}"/>
              </a:ext>
            </a:extLst>
          </p:cNvPr>
          <p:cNvSpPr txBox="1"/>
          <p:nvPr/>
        </p:nvSpPr>
        <p:spPr>
          <a:xfrm>
            <a:off x="1895129" y="4581325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826BC70-BAC4-DE37-427E-1AC1CA76BF26}"/>
              </a:ext>
            </a:extLst>
          </p:cNvPr>
          <p:cNvGrpSpPr/>
          <p:nvPr/>
        </p:nvGrpSpPr>
        <p:grpSpPr>
          <a:xfrm>
            <a:off x="2649059" y="2112149"/>
            <a:ext cx="561696" cy="3274576"/>
            <a:chOff x="2649059" y="2112149"/>
            <a:chExt cx="561696" cy="327457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E9CEF5-44C6-288B-0E83-B54A69E52418}"/>
                </a:ext>
              </a:extLst>
            </p:cNvPr>
            <p:cNvSpPr/>
            <p:nvPr/>
          </p:nvSpPr>
          <p:spPr>
            <a:xfrm>
              <a:off x="2649059" y="2112149"/>
              <a:ext cx="561696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0361A35-A2B0-7935-CD89-4FD5B33935A2}"/>
                </a:ext>
              </a:extLst>
            </p:cNvPr>
            <p:cNvSpPr/>
            <p:nvPr/>
          </p:nvSpPr>
          <p:spPr>
            <a:xfrm>
              <a:off x="2954269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F95D4CDA-A885-5196-10B5-47C07A5504F8}"/>
                </a:ext>
              </a:extLst>
            </p:cNvPr>
            <p:cNvSpPr/>
            <p:nvPr/>
          </p:nvSpPr>
          <p:spPr>
            <a:xfrm>
              <a:off x="3081811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07A68F9-AD95-0E02-F9B8-763C21B7B94B}"/>
                </a:ext>
              </a:extLst>
            </p:cNvPr>
            <p:cNvSpPr/>
            <p:nvPr/>
          </p:nvSpPr>
          <p:spPr>
            <a:xfrm>
              <a:off x="2708894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EA3D639-7671-9294-A18D-F18880A32D4E}"/>
                </a:ext>
              </a:extLst>
            </p:cNvPr>
            <p:cNvSpPr/>
            <p:nvPr/>
          </p:nvSpPr>
          <p:spPr>
            <a:xfrm>
              <a:off x="3085954" y="3175616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2CF3C2-714F-AF91-1CC0-9EFA6310D095}"/>
                </a:ext>
              </a:extLst>
            </p:cNvPr>
            <p:cNvSpPr/>
            <p:nvPr/>
          </p:nvSpPr>
          <p:spPr>
            <a:xfrm>
              <a:off x="2700869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D018773-7DFC-409F-76F1-5A01690E9EE9}"/>
                </a:ext>
              </a:extLst>
            </p:cNvPr>
            <p:cNvSpPr/>
            <p:nvPr/>
          </p:nvSpPr>
          <p:spPr>
            <a:xfrm>
              <a:off x="2822845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41EC3EF-C246-7654-721F-034C8512097F}"/>
                </a:ext>
              </a:extLst>
            </p:cNvPr>
            <p:cNvSpPr/>
            <p:nvPr/>
          </p:nvSpPr>
          <p:spPr>
            <a:xfrm>
              <a:off x="2695217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697874F-5A29-71B3-76F5-CA1656BA4E4F}"/>
                </a:ext>
              </a:extLst>
            </p:cNvPr>
            <p:cNvSpPr/>
            <p:nvPr/>
          </p:nvSpPr>
          <p:spPr>
            <a:xfrm>
              <a:off x="2817193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DAADEC6-F0C2-319F-CE8D-003772FBB0D8}"/>
                </a:ext>
              </a:extLst>
            </p:cNvPr>
            <p:cNvSpPr/>
            <p:nvPr/>
          </p:nvSpPr>
          <p:spPr>
            <a:xfrm>
              <a:off x="2944735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BD3BD00-1F13-5FAF-5805-8A084B77617B}"/>
                </a:ext>
              </a:extLst>
            </p:cNvPr>
            <p:cNvGrpSpPr/>
            <p:nvPr/>
          </p:nvGrpSpPr>
          <p:grpSpPr>
            <a:xfrm>
              <a:off x="2826000" y="2240807"/>
              <a:ext cx="72000" cy="250199"/>
              <a:chOff x="2826000" y="2240807"/>
              <a:chExt cx="72000" cy="250199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F8AED55-1C66-B95D-1AB0-799FA160162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6ECFF813-D210-60E7-F356-AB2AFBC6E140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09E0CF4-AE49-F6C7-18B1-83E500EC4161}"/>
                </a:ext>
              </a:extLst>
            </p:cNvPr>
            <p:cNvGrpSpPr/>
            <p:nvPr/>
          </p:nvGrpSpPr>
          <p:grpSpPr>
            <a:xfrm>
              <a:off x="2958412" y="3077657"/>
              <a:ext cx="72000" cy="279137"/>
              <a:chOff x="2958412" y="3077657"/>
              <a:chExt cx="72000" cy="279137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C105B13-274E-D5A6-1D3E-2FFD43D78BBE}"/>
                  </a:ext>
                </a:extLst>
              </p:cNvPr>
              <p:cNvSpPr/>
              <p:nvPr/>
            </p:nvSpPr>
            <p:spPr>
              <a:xfrm>
                <a:off x="2958412" y="3173194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B843A95-3D16-4FF4-A16A-873ABBF64986}"/>
                  </a:ext>
                </a:extLst>
              </p:cNvPr>
              <p:cNvSpPr/>
              <p:nvPr/>
            </p:nvSpPr>
            <p:spPr>
              <a:xfrm>
                <a:off x="2958412" y="307765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DFA1A36E-A1B0-1134-CBA8-E20819C7125B}"/>
                </a:ext>
              </a:extLst>
            </p:cNvPr>
            <p:cNvGrpSpPr/>
            <p:nvPr/>
          </p:nvGrpSpPr>
          <p:grpSpPr>
            <a:xfrm>
              <a:off x="3077929" y="4043060"/>
              <a:ext cx="72000" cy="275190"/>
              <a:chOff x="3077929" y="4043060"/>
              <a:chExt cx="72000" cy="275190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2DF2E5B-1069-3DE9-7B09-4B5052C70C47}"/>
                  </a:ext>
                </a:extLst>
              </p:cNvPr>
              <p:cNvSpPr/>
              <p:nvPr/>
            </p:nvSpPr>
            <p:spPr>
              <a:xfrm>
                <a:off x="3077929" y="4134650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66A1C00C-3D1D-4367-F69F-AFE9B2322F0A}"/>
                  </a:ext>
                </a:extLst>
              </p:cNvPr>
              <p:cNvSpPr/>
              <p:nvPr/>
            </p:nvSpPr>
            <p:spPr>
              <a:xfrm>
                <a:off x="3077929" y="404306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0EAB28D-0482-3CB4-6CF7-580039803396}"/>
                </a:ext>
              </a:extLst>
            </p:cNvPr>
            <p:cNvSpPr/>
            <p:nvPr/>
          </p:nvSpPr>
          <p:spPr>
            <a:xfrm>
              <a:off x="2695217" y="49969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FF4D00AA-BD1C-12B3-491B-2BFBD1A1BA5D}"/>
              </a:ext>
            </a:extLst>
          </p:cNvPr>
          <p:cNvCxnSpPr>
            <a:cxnSpLocks/>
          </p:cNvCxnSpPr>
          <p:nvPr/>
        </p:nvCxnSpPr>
        <p:spPr>
          <a:xfrm flipV="1">
            <a:off x="3563582" y="239132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29179951-02F1-95B7-7501-0FF340CBF0C5}"/>
              </a:ext>
            </a:extLst>
          </p:cNvPr>
          <p:cNvCxnSpPr>
            <a:cxnSpLocks/>
          </p:cNvCxnSpPr>
          <p:nvPr/>
        </p:nvCxnSpPr>
        <p:spPr>
          <a:xfrm>
            <a:off x="4050181" y="2387830"/>
            <a:ext cx="210776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F1F5C96-0A6B-BB2C-CC1D-A1D5CFE9B567}"/>
              </a:ext>
            </a:extLst>
          </p:cNvPr>
          <p:cNvGrpSpPr/>
          <p:nvPr/>
        </p:nvGrpSpPr>
        <p:grpSpPr>
          <a:xfrm>
            <a:off x="4042665" y="2771628"/>
            <a:ext cx="72000" cy="250199"/>
            <a:chOff x="2826000" y="2240807"/>
            <a:chExt cx="72000" cy="250199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435E93A-D2E5-2D2C-4DB3-89092B46E02D}"/>
                </a:ext>
              </a:extLst>
            </p:cNvPr>
            <p:cNvSpPr/>
            <p:nvPr/>
          </p:nvSpPr>
          <p:spPr>
            <a:xfrm>
              <a:off x="2826000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BED1837-09F2-5F49-2661-1C8B05FCA34B}"/>
                </a:ext>
              </a:extLst>
            </p:cNvPr>
            <p:cNvSpPr/>
            <p:nvPr/>
          </p:nvSpPr>
          <p:spPr>
            <a:xfrm>
              <a:off x="2826000" y="2240807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ED395AB-D5F3-3D15-46F5-14087D04B0A8}"/>
              </a:ext>
            </a:extLst>
          </p:cNvPr>
          <p:cNvSpPr txBox="1"/>
          <p:nvPr/>
        </p:nvSpPr>
        <p:spPr>
          <a:xfrm>
            <a:off x="4112819" y="272388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E33F6DC-DE4B-72A3-453C-EE85FEB65039}"/>
              </a:ext>
            </a:extLst>
          </p:cNvPr>
          <p:cNvGrpSpPr/>
          <p:nvPr/>
        </p:nvGrpSpPr>
        <p:grpSpPr>
          <a:xfrm>
            <a:off x="3620868" y="2755059"/>
            <a:ext cx="72000" cy="279137"/>
            <a:chOff x="2958412" y="3077657"/>
            <a:chExt cx="72000" cy="279137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20F4625-4890-6F41-B1B1-286F36D11691}"/>
                </a:ext>
              </a:extLst>
            </p:cNvPr>
            <p:cNvSpPr/>
            <p:nvPr/>
          </p:nvSpPr>
          <p:spPr>
            <a:xfrm>
              <a:off x="2958412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6F756F6-ED88-E28C-B152-38BB713C4F6F}"/>
                </a:ext>
              </a:extLst>
            </p:cNvPr>
            <p:cNvSpPr/>
            <p:nvPr/>
          </p:nvSpPr>
          <p:spPr>
            <a:xfrm>
              <a:off x="2958412" y="307765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BCF862C-BCA3-80F8-8F9F-27D55D5528AD}"/>
              </a:ext>
            </a:extLst>
          </p:cNvPr>
          <p:cNvSpPr txBox="1"/>
          <p:nvPr/>
        </p:nvSpPr>
        <p:spPr>
          <a:xfrm>
            <a:off x="3301670" y="2712062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3E28E85C-FC88-D5EC-6C59-81B4107782DE}"/>
              </a:ext>
            </a:extLst>
          </p:cNvPr>
          <p:cNvCxnSpPr>
            <a:cxnSpLocks/>
          </p:cNvCxnSpPr>
          <p:nvPr/>
        </p:nvCxnSpPr>
        <p:spPr>
          <a:xfrm flipV="1">
            <a:off x="3559686" y="33326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03047BE-AD07-E8AC-D37D-23C51D23C58D}"/>
              </a:ext>
            </a:extLst>
          </p:cNvPr>
          <p:cNvSpPr txBox="1"/>
          <p:nvPr/>
        </p:nvSpPr>
        <p:spPr>
          <a:xfrm>
            <a:off x="3303895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5668169-452A-5152-72B6-B347ECFBEDF6}"/>
              </a:ext>
            </a:extLst>
          </p:cNvPr>
          <p:cNvGrpSpPr/>
          <p:nvPr/>
        </p:nvGrpSpPr>
        <p:grpSpPr>
          <a:xfrm>
            <a:off x="3620868" y="3686650"/>
            <a:ext cx="72000" cy="275190"/>
            <a:chOff x="3077929" y="4043060"/>
            <a:chExt cx="72000" cy="27519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4A004B40-C116-1A90-DE2B-C1BAE4A462E0}"/>
                </a:ext>
              </a:extLst>
            </p:cNvPr>
            <p:cNvSpPr/>
            <p:nvPr/>
          </p:nvSpPr>
          <p:spPr>
            <a:xfrm>
              <a:off x="3077929" y="4134650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3EC56EC-E73D-446D-580F-0ABF48666D6B}"/>
                </a:ext>
              </a:extLst>
            </p:cNvPr>
            <p:cNvSpPr/>
            <p:nvPr/>
          </p:nvSpPr>
          <p:spPr>
            <a:xfrm>
              <a:off x="3077929" y="4043060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62B13C7B-5002-F17E-2DB3-C8A99020F717}"/>
              </a:ext>
            </a:extLst>
          </p:cNvPr>
          <p:cNvCxnSpPr>
            <a:cxnSpLocks/>
          </p:cNvCxnSpPr>
          <p:nvPr/>
        </p:nvCxnSpPr>
        <p:spPr>
          <a:xfrm flipV="1">
            <a:off x="3595514" y="425378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813B01E-F2C8-5A10-28E1-4C3167A49337}"/>
              </a:ext>
            </a:extLst>
          </p:cNvPr>
          <p:cNvGrpSpPr/>
          <p:nvPr/>
        </p:nvGrpSpPr>
        <p:grpSpPr>
          <a:xfrm>
            <a:off x="3654497" y="4681701"/>
            <a:ext cx="72000" cy="258162"/>
            <a:chOff x="2847617" y="5149390"/>
            <a:chExt cx="72000" cy="258162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FD370DD-0093-0118-6107-C665DCDED6B5}"/>
                </a:ext>
              </a:extLst>
            </p:cNvPr>
            <p:cNvSpPr/>
            <p:nvPr/>
          </p:nvSpPr>
          <p:spPr>
            <a:xfrm>
              <a:off x="2847617" y="52239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4B07CCA-B17F-5628-29DA-8280489E990F}"/>
                </a:ext>
              </a:extLst>
            </p:cNvPr>
            <p:cNvSpPr/>
            <p:nvPr/>
          </p:nvSpPr>
          <p:spPr>
            <a:xfrm>
              <a:off x="2847617" y="51493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8460FD29-B677-D9B4-0220-DBE738D0A2DA}"/>
              </a:ext>
            </a:extLst>
          </p:cNvPr>
          <p:cNvSpPr txBox="1"/>
          <p:nvPr/>
        </p:nvSpPr>
        <p:spPr>
          <a:xfrm>
            <a:off x="3298021" y="4578466"/>
            <a:ext cx="35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C62ABCC-7B54-C60B-10BD-0BCF71CA072E}"/>
              </a:ext>
            </a:extLst>
          </p:cNvPr>
          <p:cNvGrpSpPr/>
          <p:nvPr/>
        </p:nvGrpSpPr>
        <p:grpSpPr>
          <a:xfrm>
            <a:off x="4561731" y="2049362"/>
            <a:ext cx="648072" cy="3274576"/>
            <a:chOff x="4561731" y="2049362"/>
            <a:chExt cx="648072" cy="327457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53DE790-CFA0-8A91-0271-43DC84BA8084}"/>
                </a:ext>
              </a:extLst>
            </p:cNvPr>
            <p:cNvSpPr/>
            <p:nvPr/>
          </p:nvSpPr>
          <p:spPr>
            <a:xfrm>
              <a:off x="4561731" y="2049362"/>
              <a:ext cx="648072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D10EB3F5-552D-3B3B-CC99-49399EAD1E7B}"/>
                </a:ext>
              </a:extLst>
            </p:cNvPr>
            <p:cNvSpPr/>
            <p:nvPr/>
          </p:nvSpPr>
          <p:spPr>
            <a:xfrm>
              <a:off x="5067397" y="231225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2A6CC7-DB59-0EDF-E28D-143AC21D678F}"/>
                </a:ext>
              </a:extLst>
            </p:cNvPr>
            <p:cNvSpPr/>
            <p:nvPr/>
          </p:nvSpPr>
          <p:spPr>
            <a:xfrm>
              <a:off x="4690337" y="321279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C5FD9338-9AF2-83B1-FD30-C829B2593FFF}"/>
                </a:ext>
              </a:extLst>
            </p:cNvPr>
            <p:cNvGrpSpPr/>
            <p:nvPr/>
          </p:nvGrpSpPr>
          <p:grpSpPr>
            <a:xfrm>
              <a:off x="4833416" y="5048541"/>
              <a:ext cx="199542" cy="183600"/>
              <a:chOff x="1987749" y="2475845"/>
              <a:chExt cx="199542" cy="183600"/>
            </a:xfrm>
            <a:solidFill>
              <a:srgbClr val="02FDFF"/>
            </a:solidFill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D0630655-C993-D420-68E5-B7E022E9E919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EA7803F5-8E3B-6116-FAFE-C31A5DF753CF}"/>
                  </a:ext>
                </a:extLst>
              </p:cNvPr>
              <p:cNvSpPr/>
              <p:nvPr/>
            </p:nvSpPr>
            <p:spPr>
              <a:xfrm>
                <a:off x="2115291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5D3C0BE4-646A-985F-6B0D-2307194B7CD3}"/>
                </a:ext>
              </a:extLst>
            </p:cNvPr>
            <p:cNvGrpSpPr/>
            <p:nvPr/>
          </p:nvGrpSpPr>
          <p:grpSpPr>
            <a:xfrm>
              <a:off x="4933898" y="2131978"/>
              <a:ext cx="77957" cy="361450"/>
              <a:chOff x="4933898" y="2131978"/>
              <a:chExt cx="77957" cy="361450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9B212633-3F9E-04F2-803D-62E2EAD43CDE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E09C0A01-AF22-ADEB-5B14-0C68D880711E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DC5C970A-2627-F63D-FAF7-310A9B76FB14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27454138-F833-C344-6887-E3FF9DCF2583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71EC4091-3600-9FF0-49A8-4B6AEA37312B}"/>
                </a:ext>
              </a:extLst>
            </p:cNvPr>
            <p:cNvGrpSpPr/>
            <p:nvPr/>
          </p:nvGrpSpPr>
          <p:grpSpPr>
            <a:xfrm>
              <a:off x="5067397" y="3034196"/>
              <a:ext cx="72000" cy="364616"/>
              <a:chOff x="5067397" y="3034196"/>
              <a:chExt cx="72000" cy="364616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93C90E38-6B63-A769-9E8C-D241FBDBBF41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A324DF1-E2AD-88D0-1AC6-D9395041A406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186513B-F7B6-31C3-AB74-C483BC92BB88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7341018-5687-280D-00FF-4677A384FD8D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BA4DA4A-B558-1FFB-3FE9-42CD2D764668}"/>
                </a:ext>
              </a:extLst>
            </p:cNvPr>
            <p:cNvGrpSpPr/>
            <p:nvPr/>
          </p:nvGrpSpPr>
          <p:grpSpPr>
            <a:xfrm>
              <a:off x="4684062" y="4140210"/>
              <a:ext cx="193976" cy="183600"/>
              <a:chOff x="1865773" y="2475845"/>
              <a:chExt cx="193976" cy="183600"/>
            </a:xfrm>
            <a:solidFill>
              <a:srgbClr val="FAEADD"/>
            </a:solid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5D209522-D989-7D04-FF7B-1260BE001140}"/>
                  </a:ext>
                </a:extLst>
              </p:cNvPr>
              <p:cNvSpPr/>
              <p:nvPr/>
            </p:nvSpPr>
            <p:spPr>
              <a:xfrm>
                <a:off x="1865773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88F0F972-566C-1F90-06D9-FC03345DECCF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5E2AA24C-E144-299E-9553-C5D594EFEB41}"/>
                </a:ext>
              </a:extLst>
            </p:cNvPr>
            <p:cNvGrpSpPr/>
            <p:nvPr/>
          </p:nvGrpSpPr>
          <p:grpSpPr>
            <a:xfrm>
              <a:off x="4680600" y="3988881"/>
              <a:ext cx="72000" cy="258162"/>
              <a:chOff x="2847617" y="5149390"/>
              <a:chExt cx="72000" cy="258162"/>
            </a:xfrm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3E96594A-24D2-26CD-BEEE-B76B11B0949C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109E9E5B-97E1-BD78-8E21-FA0D54620841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03179FCA-927A-8D1D-C0A9-CE770565D302}"/>
                </a:ext>
              </a:extLst>
            </p:cNvPr>
            <p:cNvGrpSpPr/>
            <p:nvPr/>
          </p:nvGrpSpPr>
          <p:grpSpPr>
            <a:xfrm>
              <a:off x="4828397" y="4898346"/>
              <a:ext cx="72000" cy="250199"/>
              <a:chOff x="2826000" y="2240807"/>
              <a:chExt cx="72000" cy="250199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564F0452-0A5D-BE93-7314-DA362B454898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B112678F-A8B7-1242-897F-06FCCD000AC3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848861-7680-8B08-96E6-A41FED860FC5}"/>
              </a:ext>
            </a:extLst>
          </p:cNvPr>
          <p:cNvGrpSpPr/>
          <p:nvPr/>
        </p:nvGrpSpPr>
        <p:grpSpPr>
          <a:xfrm>
            <a:off x="5247169" y="2387830"/>
            <a:ext cx="847359" cy="2792760"/>
            <a:chOff x="5247169" y="2387830"/>
            <a:chExt cx="847359" cy="2792760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81734D8-7E4A-369C-709D-0399054CB8E1}"/>
                </a:ext>
              </a:extLst>
            </p:cNvPr>
            <p:cNvSpPr/>
            <p:nvPr/>
          </p:nvSpPr>
          <p:spPr>
            <a:xfrm>
              <a:off x="5590257" y="3847353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C2352E0-9154-35C6-E1F5-78D2DBCA6C6F}"/>
                </a:ext>
              </a:extLst>
            </p:cNvPr>
            <p:cNvGrpSpPr/>
            <p:nvPr/>
          </p:nvGrpSpPr>
          <p:grpSpPr>
            <a:xfrm>
              <a:off x="5247169" y="2387830"/>
              <a:ext cx="847359" cy="2792760"/>
              <a:chOff x="5247169" y="2387830"/>
              <a:chExt cx="847359" cy="2792760"/>
            </a:xfrm>
          </p:grpSpPr>
          <p:cxnSp>
            <p:nvCxnSpPr>
              <p:cNvPr id="178" name="直线箭头连接符 177">
                <a:extLst>
                  <a:ext uri="{FF2B5EF4-FFF2-40B4-BE49-F238E27FC236}">
                    <a16:creationId xmlns:a16="http://schemas.microsoft.com/office/drawing/2014/main" id="{3B0C3C9C-954C-E3C2-2454-8558B98310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3768" y="2400003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2776930D-F0EA-23A5-01E5-21EE49719611}"/>
                  </a:ext>
                </a:extLst>
              </p:cNvPr>
              <p:cNvGrpSpPr/>
              <p:nvPr/>
            </p:nvGrpSpPr>
            <p:grpSpPr>
              <a:xfrm>
                <a:off x="5536091" y="2707924"/>
                <a:ext cx="72000" cy="364616"/>
                <a:chOff x="5067397" y="3034196"/>
                <a:chExt cx="72000" cy="364616"/>
              </a:xfrm>
            </p:grpSpPr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794413A3-ABB6-22D2-C2F7-C083B3A78E2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82" name="组合 181">
                  <a:extLst>
                    <a:ext uri="{FF2B5EF4-FFF2-40B4-BE49-F238E27FC236}">
                      <a16:creationId xmlns:a16="http://schemas.microsoft.com/office/drawing/2014/main" id="{2ACAD006-55BA-4759-3662-A26806E021BD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83" name="矩形 182">
                    <a:extLst>
                      <a:ext uri="{FF2B5EF4-FFF2-40B4-BE49-F238E27FC236}">
                        <a16:creationId xmlns:a16="http://schemas.microsoft.com/office/drawing/2014/main" id="{B4B01E60-C8E1-D606-E396-C650826697E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84" name="矩形 183">
                    <a:extLst>
                      <a:ext uri="{FF2B5EF4-FFF2-40B4-BE49-F238E27FC236}">
                        <a16:creationId xmlns:a16="http://schemas.microsoft.com/office/drawing/2014/main" id="{E2C14933-0B10-FD61-E870-C9BB3B1AF25F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70712585-DAAE-584A-447B-705C52DA38D1}"/>
                  </a:ext>
                </a:extLst>
              </p:cNvPr>
              <p:cNvSpPr txBox="1"/>
              <p:nvPr/>
            </p:nvSpPr>
            <p:spPr>
              <a:xfrm>
                <a:off x="5247169" y="2680477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lang="zh-CN" altLang="en-US"/>
              </a:p>
            </p:txBody>
          </p:sp>
          <p:cxnSp>
            <p:nvCxnSpPr>
              <p:cNvPr id="197" name="直线箭头连接符 196">
                <a:extLst>
                  <a:ext uri="{FF2B5EF4-FFF2-40B4-BE49-F238E27FC236}">
                    <a16:creationId xmlns:a16="http://schemas.microsoft.com/office/drawing/2014/main" id="{EC1C35FD-6A92-30A1-126F-73D05093B1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608" y="3336238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6CD8818B-F3BB-F91D-9C20-7A92AE9D6AB0}"/>
                  </a:ext>
                </a:extLst>
              </p:cNvPr>
              <p:cNvGrpSpPr/>
              <p:nvPr/>
            </p:nvGrpSpPr>
            <p:grpSpPr>
              <a:xfrm>
                <a:off x="5586795" y="3696024"/>
                <a:ext cx="72000" cy="258162"/>
                <a:chOff x="2847617" y="5149390"/>
                <a:chExt cx="72000" cy="25816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8C8EC7A2-E9B7-FBFC-3918-568C9F1416A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82A9D40E-A13B-584F-ECA5-A1471514B68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B33071C3-F899-1DA4-C56D-B928D1A84FFF}"/>
                  </a:ext>
                </a:extLst>
              </p:cNvPr>
              <p:cNvSpPr txBox="1"/>
              <p:nvPr/>
            </p:nvSpPr>
            <p:spPr>
              <a:xfrm>
                <a:off x="5304249" y="3646040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lang="zh-CN" altLang="en-US"/>
              </a:p>
            </p:txBody>
          </p:sp>
          <p:cxnSp>
            <p:nvCxnSpPr>
              <p:cNvPr id="228" name="直线箭头连接符 227">
                <a:extLst>
                  <a:ext uri="{FF2B5EF4-FFF2-40B4-BE49-F238E27FC236}">
                    <a16:creationId xmlns:a16="http://schemas.microsoft.com/office/drawing/2014/main" id="{683EDDF5-82EF-6EDC-2F79-AC1ADD35E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091" y="4239410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C0F5CFA7-FEF6-238E-5CA2-92FD1260FAB1}"/>
                  </a:ext>
                </a:extLst>
              </p:cNvPr>
              <p:cNvSpPr txBox="1"/>
              <p:nvPr/>
            </p:nvSpPr>
            <p:spPr>
              <a:xfrm>
                <a:off x="5311883" y="4588835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lang="zh-CN" altLang="en-US"/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E73A8E7F-071F-BEB9-4286-7C468FB5F361}"/>
                  </a:ext>
                </a:extLst>
              </p:cNvPr>
              <p:cNvGrpSpPr/>
              <p:nvPr/>
            </p:nvGrpSpPr>
            <p:grpSpPr>
              <a:xfrm>
                <a:off x="5606153" y="4625212"/>
                <a:ext cx="77019" cy="333795"/>
                <a:chOff x="6044126" y="4625170"/>
                <a:chExt cx="77019" cy="333795"/>
              </a:xfrm>
            </p:grpSpPr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F12AE1D3-AD11-E2A1-AEE6-1305718E6BB2}"/>
                    </a:ext>
                  </a:extLst>
                </p:cNvPr>
                <p:cNvSpPr/>
                <p:nvPr/>
              </p:nvSpPr>
              <p:spPr>
                <a:xfrm>
                  <a:off x="6049145" y="4775365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48" name="组合 247">
                  <a:extLst>
                    <a:ext uri="{FF2B5EF4-FFF2-40B4-BE49-F238E27FC236}">
                      <a16:creationId xmlns:a16="http://schemas.microsoft.com/office/drawing/2014/main" id="{38DB0A45-52F1-3AFA-44AD-D794F76E13D6}"/>
                    </a:ext>
                  </a:extLst>
                </p:cNvPr>
                <p:cNvGrpSpPr/>
                <p:nvPr/>
              </p:nvGrpSpPr>
              <p:grpSpPr>
                <a:xfrm>
                  <a:off x="6044126" y="4625170"/>
                  <a:ext cx="72000" cy="250199"/>
                  <a:chOff x="2826000" y="2240807"/>
                  <a:chExt cx="72000" cy="250199"/>
                </a:xfrm>
              </p:grpSpPr>
              <p:sp>
                <p:nvSpPr>
                  <p:cNvPr id="249" name="矩形 248">
                    <a:extLst>
                      <a:ext uri="{FF2B5EF4-FFF2-40B4-BE49-F238E27FC236}">
                        <a16:creationId xmlns:a16="http://schemas.microsoft.com/office/drawing/2014/main" id="{3873F593-8F35-C24A-88EC-360694EE66CB}"/>
                      </a:ext>
                    </a:extLst>
                  </p:cNvPr>
                  <p:cNvSpPr/>
                  <p:nvPr/>
                </p:nvSpPr>
                <p:spPr>
                  <a:xfrm>
                    <a:off x="2826000" y="2307406"/>
                    <a:ext cx="72000" cy="183600"/>
                  </a:xfrm>
                  <a:prstGeom prst="rect">
                    <a:avLst/>
                  </a:prstGeom>
                  <a:solidFill>
                    <a:srgbClr val="FF5F00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0" name="矩形 249">
                    <a:extLst>
                      <a:ext uri="{FF2B5EF4-FFF2-40B4-BE49-F238E27FC236}">
                        <a16:creationId xmlns:a16="http://schemas.microsoft.com/office/drawing/2014/main" id="{DE3F5791-97C6-C570-BE34-B5D8917B8633}"/>
                      </a:ext>
                    </a:extLst>
                  </p:cNvPr>
                  <p:cNvSpPr/>
                  <p:nvPr/>
                </p:nvSpPr>
                <p:spPr>
                  <a:xfrm>
                    <a:off x="2826000" y="2240807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cxnSp>
            <p:nvCxnSpPr>
              <p:cNvPr id="252" name="直线箭头连接符 251">
                <a:extLst>
                  <a:ext uri="{FF2B5EF4-FFF2-40B4-BE49-F238E27FC236}">
                    <a16:creationId xmlns:a16="http://schemas.microsoft.com/office/drawing/2014/main" id="{1A7D8E3F-466A-FAAB-3869-9EA6CC013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291" y="2387830"/>
                <a:ext cx="210776" cy="2792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D712FF02-2C24-CBAC-3A55-968F1D2AC4E2}"/>
                  </a:ext>
                </a:extLst>
              </p:cNvPr>
              <p:cNvGrpSpPr/>
              <p:nvPr/>
            </p:nvGrpSpPr>
            <p:grpSpPr>
              <a:xfrm>
                <a:off x="5786231" y="2706598"/>
                <a:ext cx="77957" cy="361450"/>
                <a:chOff x="4933898" y="2131978"/>
                <a:chExt cx="77957" cy="361450"/>
              </a:xfrm>
            </p:grpSpPr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67BA92BA-CD37-1CDF-F9BB-1DDA18B03CA1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57" name="组合 256">
                  <a:extLst>
                    <a:ext uri="{FF2B5EF4-FFF2-40B4-BE49-F238E27FC236}">
                      <a16:creationId xmlns:a16="http://schemas.microsoft.com/office/drawing/2014/main" id="{D292BCD7-777C-7DB0-F565-960E79E704F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98AADB40-5557-4A05-08E2-30ED288EEC0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9" name="矩形 258">
                    <a:extLst>
                      <a:ext uri="{FF2B5EF4-FFF2-40B4-BE49-F238E27FC236}">
                        <a16:creationId xmlns:a16="http://schemas.microsoft.com/office/drawing/2014/main" id="{70ABB72B-A0C7-1656-15EE-C5AE084FED8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04E564EC-FB12-2AEB-0519-BD1A304C5FBA}"/>
                  </a:ext>
                </a:extLst>
              </p:cNvPr>
              <p:cNvSpPr txBox="1"/>
              <p:nvPr/>
            </p:nvSpPr>
            <p:spPr>
              <a:xfrm>
                <a:off x="5822231" y="2701011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lang="zh-CN" altLang="en-US"/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207AAA1-B672-148F-3733-78848D6CBC29}"/>
              </a:ext>
            </a:extLst>
          </p:cNvPr>
          <p:cNvGrpSpPr/>
          <p:nvPr/>
        </p:nvGrpSpPr>
        <p:grpSpPr>
          <a:xfrm>
            <a:off x="6238179" y="1995079"/>
            <a:ext cx="893777" cy="3386284"/>
            <a:chOff x="6238179" y="1995079"/>
            <a:chExt cx="893777" cy="338628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C75B5D8-0437-C078-3E8B-7CB0ED94ACDF}"/>
                </a:ext>
              </a:extLst>
            </p:cNvPr>
            <p:cNvSpPr/>
            <p:nvPr/>
          </p:nvSpPr>
          <p:spPr>
            <a:xfrm>
              <a:off x="6238179" y="1995079"/>
              <a:ext cx="893777" cy="33862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1BC8CC03-4226-9EDE-0FB4-7A7C9BEBDA77}"/>
                </a:ext>
              </a:extLst>
            </p:cNvPr>
            <p:cNvGrpSpPr/>
            <p:nvPr/>
          </p:nvGrpSpPr>
          <p:grpSpPr>
            <a:xfrm>
              <a:off x="6913462" y="2030697"/>
              <a:ext cx="76479" cy="454041"/>
              <a:chOff x="6806464" y="2030697"/>
              <a:chExt cx="76479" cy="454041"/>
            </a:xfrm>
          </p:grpSpPr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52499BA3-73A9-E2A0-6707-8AA863565F5A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5715BBFA-4BCA-732A-A8DF-24D6F6BB81CD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606C99BB-2607-7416-A1DB-68A8F89D4D8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E4CE68EA-4BB5-1EB7-076C-E1DDD892780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E170328B-1287-2831-6B9B-773D3270D09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24002A80-0DFB-C8E0-2613-E26F5CC628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61FD5467-56A3-A891-1B50-8C2A901E2CB9}"/>
                </a:ext>
              </a:extLst>
            </p:cNvPr>
            <p:cNvGrpSpPr/>
            <p:nvPr/>
          </p:nvGrpSpPr>
          <p:grpSpPr>
            <a:xfrm>
              <a:off x="6331728" y="2957438"/>
              <a:ext cx="75462" cy="435712"/>
              <a:chOff x="6178758" y="2957438"/>
              <a:chExt cx="75462" cy="435712"/>
            </a:xfrm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4F4D7C28-3D3B-72B1-FC07-3CE259DC95B1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17FA311-2DA6-1935-35DC-B543DD856997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E139968-E57A-F779-19A6-C24687CDF354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AA06CDE1-00B6-B37C-A6E5-9422A94121E2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132FF1B5-AF73-5BF3-4BCD-4D2FDF1FDF54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9DC043D-EA12-53C8-D22D-FEC3ACBCB621}"/>
                </a:ext>
              </a:extLst>
            </p:cNvPr>
            <p:cNvGrpSpPr/>
            <p:nvPr/>
          </p:nvGrpSpPr>
          <p:grpSpPr>
            <a:xfrm>
              <a:off x="6546798" y="3890262"/>
              <a:ext cx="75537" cy="433548"/>
              <a:chOff x="6546798" y="3890262"/>
              <a:chExt cx="75537" cy="433548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5CFE78F4-86B7-78BD-B21F-07A2BAFC69F9}"/>
                  </a:ext>
                </a:extLst>
              </p:cNvPr>
              <p:cNvSpPr/>
              <p:nvPr/>
            </p:nvSpPr>
            <p:spPr>
              <a:xfrm>
                <a:off x="6546798" y="404678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B21FAC1E-8DB9-39B4-351A-085C0F072C88}"/>
                  </a:ext>
                </a:extLst>
              </p:cNvPr>
              <p:cNvSpPr/>
              <p:nvPr/>
            </p:nvSpPr>
            <p:spPr>
              <a:xfrm>
                <a:off x="6555354" y="4215154"/>
                <a:ext cx="66981" cy="108656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7074D61-D738-AFB5-9538-6DAB56CD74FF}"/>
                  </a:ext>
                </a:extLst>
              </p:cNvPr>
              <p:cNvGrpSpPr/>
              <p:nvPr/>
            </p:nvGrpSpPr>
            <p:grpSpPr>
              <a:xfrm>
                <a:off x="6550335" y="3890262"/>
                <a:ext cx="72000" cy="250199"/>
                <a:chOff x="2826000" y="2240807"/>
                <a:chExt cx="72000" cy="250199"/>
              </a:xfrm>
            </p:grpSpPr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CF1B2261-A8DF-2E58-9274-6F6BFCF0C176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9C718372-4AC4-632F-2064-61E4449984AA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A9F49E8-2506-94C9-E445-205446AE0623}"/>
                </a:ext>
              </a:extLst>
            </p:cNvPr>
            <p:cNvGrpSpPr/>
            <p:nvPr/>
          </p:nvGrpSpPr>
          <p:grpSpPr>
            <a:xfrm>
              <a:off x="6760436" y="4820100"/>
              <a:ext cx="77957" cy="452290"/>
              <a:chOff x="6760436" y="4820100"/>
              <a:chExt cx="77957" cy="452290"/>
            </a:xfrm>
          </p:grpSpPr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72161AE1-45C7-3CF4-E9AF-B08A23AD005E}"/>
                  </a:ext>
                </a:extLst>
              </p:cNvPr>
              <p:cNvSpPr/>
              <p:nvPr/>
            </p:nvSpPr>
            <p:spPr>
              <a:xfrm>
                <a:off x="6760436" y="508879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BEECAFBB-DDB6-DD1E-6888-E24044A31DF2}"/>
                  </a:ext>
                </a:extLst>
              </p:cNvPr>
              <p:cNvGrpSpPr/>
              <p:nvPr/>
            </p:nvGrpSpPr>
            <p:grpSpPr>
              <a:xfrm>
                <a:off x="6760436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E227928B-72F8-219C-8559-E9776CD4FB62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65" name="组合 264">
                  <a:extLst>
                    <a:ext uri="{FF2B5EF4-FFF2-40B4-BE49-F238E27FC236}">
                      <a16:creationId xmlns:a16="http://schemas.microsoft.com/office/drawing/2014/main" id="{C9EBA179-8B02-1D4E-B357-7E5F3451E7E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D0AA283B-042F-AB45-2CC6-F5D7D5F1A8F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65E9F994-38E4-C9D7-954E-3DE4F377FB6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0684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8" grpId="0"/>
      <p:bldP spid="158" grpId="0"/>
      <p:bldP spid="1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EAB43-D8E6-474B-AEC1-C5D5AB6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Fault tolerance of MapReduce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D649C-FF00-6A42-BC4A-134AA0E8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Worker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failure</a:t>
            </a:r>
            <a:endParaRPr kumimoji="1" lang="en-US" altLang="zh-CN" b="0" dirty="0"/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Detection </a:t>
            </a:r>
          </a:p>
          <a:p>
            <a:pPr lvl="2">
              <a:lnSpc>
                <a:spcPct val="130000"/>
              </a:lnSpc>
            </a:pPr>
            <a:r>
              <a:rPr kumimoji="1" lang="en-US" altLang="zh-CN" sz="1800" dirty="0"/>
              <a:t>Master pings each worker periodically via heartbeat</a:t>
            </a:r>
          </a:p>
          <a:p>
            <a:pPr lvl="2"/>
            <a:r>
              <a:rPr kumimoji="1" lang="en-US" altLang="zh-CN" sz="1800" dirty="0"/>
              <a:t>If no response is received within a certain time (</a:t>
            </a:r>
            <a:r>
              <a:rPr kumimoji="1" lang="en-US" altLang="zh-CN" sz="1800" b="1" dirty="0">
                <a:solidFill>
                  <a:srgbClr val="C00000"/>
                </a:solidFill>
              </a:rPr>
              <a:t>timeout</a:t>
            </a:r>
            <a:r>
              <a:rPr kumimoji="1" lang="en-US" altLang="zh-CN" sz="1800" dirty="0"/>
              <a:t>), the worker is marked as failed</a:t>
            </a:r>
          </a:p>
          <a:p>
            <a:pPr lvl="1"/>
            <a:r>
              <a:rPr kumimoji="1" lang="en-US" altLang="zh-CN" sz="1600" dirty="0"/>
              <a:t>Recovery </a:t>
            </a:r>
          </a:p>
          <a:p>
            <a:pPr lvl="2"/>
            <a:r>
              <a:rPr kumimoji="1" lang="en-US" altLang="zh-CN" sz="1800" dirty="0"/>
              <a:t>Map or reduce tasks given to this worker are reset back to the initial state and rescheduled for other worker (</a:t>
            </a:r>
            <a:r>
              <a:rPr kumimoji="1" lang="en-US" altLang="zh-CN" sz="1800" b="1" dirty="0">
                <a:solidFill>
                  <a:srgbClr val="C00000"/>
                </a:solidFill>
              </a:rPr>
              <a:t>re-execution</a:t>
            </a:r>
            <a:r>
              <a:rPr kumimoji="1" lang="en-US" altLang="zh-CN" sz="1800" dirty="0"/>
              <a:t>)</a:t>
            </a:r>
          </a:p>
          <a:p>
            <a:pPr lvl="1"/>
            <a:r>
              <a:rPr kumimoji="1" lang="en-US" altLang="zh-CN" dirty="0"/>
              <a:t>Robust: lost 1,600 of 1,800 machines once, but finished fine </a:t>
            </a:r>
          </a:p>
          <a:p>
            <a:pPr lvl="1"/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75446-F29A-D247-90A2-2B34589A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73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0C89DE4-B821-2D85-37C8-A993F1F5DD27}"/>
              </a:ext>
            </a:extLst>
          </p:cNvPr>
          <p:cNvCxnSpPr/>
          <p:nvPr/>
        </p:nvCxnSpPr>
        <p:spPr>
          <a:xfrm>
            <a:off x="1763688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62FDBF9E-A7DF-E607-69CA-F818C56C824E}"/>
              </a:ext>
            </a:extLst>
          </p:cNvPr>
          <p:cNvCxnSpPr/>
          <p:nvPr/>
        </p:nvCxnSpPr>
        <p:spPr>
          <a:xfrm>
            <a:off x="1740024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D6A952EA-4F86-DD04-4E24-1A1909039A81}"/>
              </a:ext>
            </a:extLst>
          </p:cNvPr>
          <p:cNvCxnSpPr/>
          <p:nvPr/>
        </p:nvCxnSpPr>
        <p:spPr>
          <a:xfrm>
            <a:off x="1740024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4BFAC26B-847E-5642-3C1A-82999BBC9BD0}"/>
              </a:ext>
            </a:extLst>
          </p:cNvPr>
          <p:cNvCxnSpPr/>
          <p:nvPr/>
        </p:nvCxnSpPr>
        <p:spPr>
          <a:xfrm>
            <a:off x="1740024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E10A14B7-4C86-F22C-6BC6-A4FC310E467F}"/>
              </a:ext>
            </a:extLst>
          </p:cNvPr>
          <p:cNvSpPr/>
          <p:nvPr/>
        </p:nvSpPr>
        <p:spPr>
          <a:xfrm>
            <a:off x="1115616" y="2175212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F953E2-2C29-77D4-70DA-CE049F11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Ring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42601-824C-6472-F1C5-1252508DD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296144"/>
          </a:xfrm>
        </p:spPr>
        <p:txBody>
          <a:bodyPr/>
          <a:lstStyle/>
          <a:p>
            <a:r>
              <a:rPr kumimoji="1" lang="en-US" altLang="zh-CN"/>
              <a:t>After the individual reduce, each process can scatter to collect results </a:t>
            </a:r>
          </a:p>
          <a:p>
            <a:pPr lvl="1"/>
            <a:r>
              <a:rPr kumimoji="1" lang="en-US" altLang="zh-CN"/>
              <a:t>Eventually, all the processes will have the same reduced data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DDAF7-0848-E2A1-8696-CEFAD10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70</a:t>
            </a:fld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7CE7077-523F-9C1E-8DB5-5EB4DE20C8BE}"/>
              </a:ext>
            </a:extLst>
          </p:cNvPr>
          <p:cNvGrpSpPr/>
          <p:nvPr/>
        </p:nvGrpSpPr>
        <p:grpSpPr>
          <a:xfrm>
            <a:off x="539552" y="2112149"/>
            <a:ext cx="576064" cy="576064"/>
            <a:chOff x="1935252" y="3577580"/>
            <a:chExt cx="576064" cy="576064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867CC879-CE37-F26F-8FD6-0D28C50FA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19690C2-539A-3864-689D-3A0A78CA710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5906D578-DACA-FB91-B72E-435E3F82553B}"/>
              </a:ext>
            </a:extLst>
          </p:cNvPr>
          <p:cNvGrpSpPr/>
          <p:nvPr/>
        </p:nvGrpSpPr>
        <p:grpSpPr>
          <a:xfrm>
            <a:off x="539552" y="2925465"/>
            <a:ext cx="576064" cy="576064"/>
            <a:chOff x="1935252" y="3577580"/>
            <a:chExt cx="576064" cy="576064"/>
          </a:xfrm>
        </p:grpSpPr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5D57AB49-82A1-AC37-43B5-CBAB2FFF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FA92BF9-7234-76AA-4E6F-1EE5109D81B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C96058F-6827-7D45-D767-7A3FE121DA99}"/>
              </a:ext>
            </a:extLst>
          </p:cNvPr>
          <p:cNvGrpSpPr/>
          <p:nvPr/>
        </p:nvGrpSpPr>
        <p:grpSpPr>
          <a:xfrm>
            <a:off x="539552" y="3867212"/>
            <a:ext cx="576064" cy="576064"/>
            <a:chOff x="1935252" y="3577580"/>
            <a:chExt cx="576064" cy="576064"/>
          </a:xfrm>
        </p:grpSpPr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BE98A7F1-28F9-6FBD-26BD-36EF46A4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AD161236-ACAD-BE55-C9EE-1BD0B123C30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6279E469-62AD-385B-6411-FB9DAB553116}"/>
              </a:ext>
            </a:extLst>
          </p:cNvPr>
          <p:cNvGrpSpPr/>
          <p:nvPr/>
        </p:nvGrpSpPr>
        <p:grpSpPr>
          <a:xfrm>
            <a:off x="539552" y="4775717"/>
            <a:ext cx="576064" cy="576064"/>
            <a:chOff x="1935252" y="3577580"/>
            <a:chExt cx="576064" cy="576064"/>
          </a:xfrm>
        </p:grpSpPr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13270275-E055-A224-4E8C-080164F9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CC6E7224-046D-BF81-247E-52C0BC103481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5C3168D0-0118-9154-FDCD-C9627B144AD3}"/>
              </a:ext>
            </a:extLst>
          </p:cNvPr>
          <p:cNvCxnSpPr>
            <a:cxnSpLocks/>
          </p:cNvCxnSpPr>
          <p:nvPr/>
        </p:nvCxnSpPr>
        <p:spPr>
          <a:xfrm>
            <a:off x="3491880" y="2121273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36B802B5-E37D-D3FE-79B6-2F1AFDBA097D}"/>
              </a:ext>
            </a:extLst>
          </p:cNvPr>
          <p:cNvCxnSpPr>
            <a:cxnSpLocks/>
          </p:cNvCxnSpPr>
          <p:nvPr/>
        </p:nvCxnSpPr>
        <p:spPr>
          <a:xfrm>
            <a:off x="5436096" y="2087207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A0F34538-AEAB-C01B-5E61-D15210ADF7AC}"/>
              </a:ext>
            </a:extLst>
          </p:cNvPr>
          <p:cNvCxnSpPr>
            <a:cxnSpLocks/>
          </p:cNvCxnSpPr>
          <p:nvPr/>
        </p:nvCxnSpPr>
        <p:spPr>
          <a:xfrm flipV="1">
            <a:off x="1934906" y="23983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FEE3463F-0236-D846-9DED-4AD5621E1965}"/>
              </a:ext>
            </a:extLst>
          </p:cNvPr>
          <p:cNvGrpSpPr/>
          <p:nvPr/>
        </p:nvGrpSpPr>
        <p:grpSpPr>
          <a:xfrm>
            <a:off x="1995003" y="2686598"/>
            <a:ext cx="75462" cy="435712"/>
            <a:chOff x="6178758" y="2957438"/>
            <a:chExt cx="75462" cy="435712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56B88837-6205-28AC-A02E-C560996CD25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91814FBC-8F4B-787B-650E-7B25537AB12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DF184C95-20B0-B5CD-42E0-93F60C64238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558E0847-5F16-959B-5CED-24A85C4656B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7979EF87-7E1F-FB6B-5123-5E1C4C7E3CA6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49C21AEE-42A6-E21E-5C35-4C1A2ADB7DFE}"/>
              </a:ext>
            </a:extLst>
          </p:cNvPr>
          <p:cNvCxnSpPr>
            <a:cxnSpLocks/>
          </p:cNvCxnSpPr>
          <p:nvPr/>
        </p:nvCxnSpPr>
        <p:spPr>
          <a:xfrm flipV="1">
            <a:off x="1982811" y="334501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F25FFA9F-E27B-3B8B-208A-4A98AD11AF67}"/>
              </a:ext>
            </a:extLst>
          </p:cNvPr>
          <p:cNvCxnSpPr>
            <a:cxnSpLocks/>
          </p:cNvCxnSpPr>
          <p:nvPr/>
        </p:nvCxnSpPr>
        <p:spPr>
          <a:xfrm flipV="1">
            <a:off x="2064635" y="4273398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F9ED384C-F44B-013C-5311-C59DD66A34CA}"/>
              </a:ext>
            </a:extLst>
          </p:cNvPr>
          <p:cNvGrpSpPr/>
          <p:nvPr/>
        </p:nvGrpSpPr>
        <p:grpSpPr>
          <a:xfrm>
            <a:off x="1189374" y="2221417"/>
            <a:ext cx="541212" cy="3130364"/>
            <a:chOff x="1189374" y="2221417"/>
            <a:chExt cx="541212" cy="3130364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B9E6A531-781C-503D-575F-AA2F5AE0CAAA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423BC3B1-99E8-CB66-860B-DFF0380E6870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038F5BBD-59D3-634D-DFFC-41E19BC98C01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93BD1423-916D-7EFF-F7C0-5E660E3BECD9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23AA5404-9FB1-D4A0-859A-B17025232821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3F1EA1DA-3D01-EB75-91BE-11E548D99658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D9B82E21-BA2A-5868-8D80-233AF16F2A51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0763F29E-2479-EA79-BAE7-974115F37E4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5BB0C3E1-12D5-E317-F6A6-55D6EA804F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D2D1037A-0252-9457-6081-0EF9B4449D6C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20" name="组合 319">
                  <a:extLst>
                    <a:ext uri="{FF2B5EF4-FFF2-40B4-BE49-F238E27FC236}">
                      <a16:creationId xmlns:a16="http://schemas.microsoft.com/office/drawing/2014/main" id="{75FE0AEA-B682-9445-4729-7DC386C2CF0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A60CF4A5-37F5-5562-D06E-378E905AEC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90953E25-9FA7-655D-B93A-8A0C21A34794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9BFC6BA-677A-2983-52FE-E5D869807537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3F018900-9C96-E352-BED0-F03B2F3962E1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D367C0A9-8D16-D2AE-7F90-9719656E3424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516ED7E4-8AFE-1FD7-693E-709E9CB9091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2CC41E6-5C4D-17FA-4456-406042CDA0FA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ABC9432E-28DE-6C0A-53B3-7C187F415E4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ACA8AF71-5CB7-DA8F-41AF-FD3CF6ABD254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86F81836-4595-E48D-0C6D-CC2A9860773F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34" name="组合 333">
                <a:extLst>
                  <a:ext uri="{FF2B5EF4-FFF2-40B4-BE49-F238E27FC236}">
                    <a16:creationId xmlns:a16="http://schemas.microsoft.com/office/drawing/2014/main" id="{34ADB1BA-09CF-B025-FBC8-6ED611B50B2F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07D3AFB6-7D04-0E5B-F5E4-76893E3BD777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36" name="组合 335">
                  <a:extLst>
                    <a:ext uri="{FF2B5EF4-FFF2-40B4-BE49-F238E27FC236}">
                      <a16:creationId xmlns:a16="http://schemas.microsoft.com/office/drawing/2014/main" id="{6D813EB1-7FBD-E7B0-D7FB-510F979E1BD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F827D0CD-97D2-FCEA-B0E2-8E0C674C9087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61A68126-B72E-7028-E661-4F6312459BEC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234A7BC3-8059-6B6B-8EB4-477628222438}"/>
              </a:ext>
            </a:extLst>
          </p:cNvPr>
          <p:cNvGrpSpPr/>
          <p:nvPr/>
        </p:nvGrpSpPr>
        <p:grpSpPr>
          <a:xfrm>
            <a:off x="2008199" y="3611793"/>
            <a:ext cx="77019" cy="433548"/>
            <a:chOff x="3790969" y="4956973"/>
            <a:chExt cx="77019" cy="433548"/>
          </a:xfrm>
        </p:grpSpPr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16DABECE-4F97-16D6-D53D-F2A0A7B172B2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7473B129-FE77-3A6C-6283-D818CB1C6024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F1B5DABC-8A59-BECD-E054-FA6DDC81EA7A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344" name="矩形 343">
                <a:extLst>
                  <a:ext uri="{FF2B5EF4-FFF2-40B4-BE49-F238E27FC236}">
                    <a16:creationId xmlns:a16="http://schemas.microsoft.com/office/drawing/2014/main" id="{1CB16BD9-755D-AFF8-28A1-5DE1CA17B83D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F4ACF48D-7F25-CD10-5456-7343B6DD780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AC0C735E-6A43-D20C-94DC-EAF3673196A6}"/>
              </a:ext>
            </a:extLst>
          </p:cNvPr>
          <p:cNvGrpSpPr/>
          <p:nvPr/>
        </p:nvGrpSpPr>
        <p:grpSpPr>
          <a:xfrm>
            <a:off x="2052776" y="4540856"/>
            <a:ext cx="77957" cy="443335"/>
            <a:chOff x="6653438" y="4820100"/>
            <a:chExt cx="77957" cy="443335"/>
          </a:xfrm>
        </p:grpSpPr>
        <p:sp>
          <p:nvSpPr>
            <p:cNvPr id="347" name="矩形 346">
              <a:extLst>
                <a:ext uri="{FF2B5EF4-FFF2-40B4-BE49-F238E27FC236}">
                  <a16:creationId xmlns:a16="http://schemas.microsoft.com/office/drawing/2014/main" id="{10F22528-2358-C2B6-8161-2419A0E4A613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2A4D6D68-0D35-28F1-C305-8476CB71CC3E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349" name="矩形 348">
                <a:extLst>
                  <a:ext uri="{FF2B5EF4-FFF2-40B4-BE49-F238E27FC236}">
                    <a16:creationId xmlns:a16="http://schemas.microsoft.com/office/drawing/2014/main" id="{440BC6CF-A0D2-7849-037C-ABE1A81137F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4D44A95-010A-285B-C4C8-6FD7F39BD06F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6BC3BF1B-AA1A-D8E3-E8C3-43D66BEE13FB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8452201A-A345-1DDB-AE7B-C0F8DC8624E8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353" name="直线箭头连接符 352">
            <a:extLst>
              <a:ext uri="{FF2B5EF4-FFF2-40B4-BE49-F238E27FC236}">
                <a16:creationId xmlns:a16="http://schemas.microsoft.com/office/drawing/2014/main" id="{394E1084-A49B-64D1-0CD7-E229C497EBE8}"/>
              </a:ext>
            </a:extLst>
          </p:cNvPr>
          <p:cNvCxnSpPr>
            <a:cxnSpLocks/>
          </p:cNvCxnSpPr>
          <p:nvPr/>
        </p:nvCxnSpPr>
        <p:spPr>
          <a:xfrm>
            <a:off x="2189024" y="2404807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9DBFEAA3-62C5-8545-FF6B-25521696F9D0}"/>
              </a:ext>
            </a:extLst>
          </p:cNvPr>
          <p:cNvGrpSpPr/>
          <p:nvPr/>
        </p:nvGrpSpPr>
        <p:grpSpPr>
          <a:xfrm>
            <a:off x="2201880" y="2669304"/>
            <a:ext cx="76479" cy="454041"/>
            <a:chOff x="6806464" y="2030697"/>
            <a:chExt cx="76479" cy="454041"/>
          </a:xfrm>
        </p:grpSpPr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B9B1EAB9-3A7E-B5DE-EA16-6747F21851A5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732768E4-47C1-45AE-8736-DE06DC2D78C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C0F76940-513B-0843-1B75-C4311989836C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0E16E424-3DDF-23DF-3182-0D9BC525FE60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4AEBCB6C-C79F-D73A-BF62-C92F5DC3AC6E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64B30E5E-CF4F-4C7E-67FF-02BA1CE33B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sp>
        <p:nvSpPr>
          <p:cNvPr id="364" name="矩形 363">
            <a:extLst>
              <a:ext uri="{FF2B5EF4-FFF2-40B4-BE49-F238E27FC236}">
                <a16:creationId xmlns:a16="http://schemas.microsoft.com/office/drawing/2014/main" id="{149F6D4E-006D-056A-DD0C-3545333BDCC1}"/>
              </a:ext>
            </a:extLst>
          </p:cNvPr>
          <p:cNvSpPr/>
          <p:nvPr/>
        </p:nvSpPr>
        <p:spPr>
          <a:xfrm>
            <a:off x="2665889" y="2174521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7FCECB06-3A20-07A4-D616-0E4B41725260}"/>
              </a:ext>
            </a:extLst>
          </p:cNvPr>
          <p:cNvGrpSpPr/>
          <p:nvPr/>
        </p:nvGrpSpPr>
        <p:grpSpPr>
          <a:xfrm>
            <a:off x="2713794" y="2225397"/>
            <a:ext cx="541212" cy="3130364"/>
            <a:chOff x="1189374" y="2221417"/>
            <a:chExt cx="541212" cy="3130364"/>
          </a:xfrm>
        </p:grpSpPr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7E398808-5F20-6B72-3D38-5EFF8043ACBD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388" name="矩形 387">
                <a:extLst>
                  <a:ext uri="{FF2B5EF4-FFF2-40B4-BE49-F238E27FC236}">
                    <a16:creationId xmlns:a16="http://schemas.microsoft.com/office/drawing/2014/main" id="{EFCAD7D2-7041-A724-EEBE-F7F7D8E1BD5F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DB844BFB-1F9E-73BE-63E5-F540DBF5F40A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90" name="组合 389">
                <a:extLst>
                  <a:ext uri="{FF2B5EF4-FFF2-40B4-BE49-F238E27FC236}">
                    <a16:creationId xmlns:a16="http://schemas.microsoft.com/office/drawing/2014/main" id="{DB2409AF-D207-E8B4-720E-B488B44E7391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F90B416-DEE0-C954-1BFB-7C33C2B91957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39B413EB-32D8-05F5-4FCF-56C2E22BAFA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68" name="组合 367">
              <a:extLst>
                <a:ext uri="{FF2B5EF4-FFF2-40B4-BE49-F238E27FC236}">
                  <a16:creationId xmlns:a16="http://schemas.microsoft.com/office/drawing/2014/main" id="{8A34219B-1BF2-0A34-CA60-5CE6CBF57CE9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5C25E80C-33DA-43F7-915E-6900C26F367E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D90D953C-6468-DA08-D480-B4554DFAD86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94A94F0-010D-8536-1691-422AC7295A5A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85" name="组合 384">
                  <a:extLst>
                    <a:ext uri="{FF2B5EF4-FFF2-40B4-BE49-F238E27FC236}">
                      <a16:creationId xmlns:a16="http://schemas.microsoft.com/office/drawing/2014/main" id="{CC460ECA-65CB-5155-BB35-E392532B2DE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823B7C98-6029-A037-15DC-162B0AFE4009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688BD436-5DB4-0FF9-07FA-9181C0F5982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C5C5EC23-6D18-E912-C756-1EA0882689EA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C47988CD-8386-5315-861A-54070A94A8DC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1BCAED4A-8006-7156-91FA-1B1F8E8EB9B9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1B9AEC60-5F79-1935-CAC0-94D79246C13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3DF08618-9F48-1DDD-3109-4B218579E82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E82DCE2-6C91-8460-A8E6-380CC0102D1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188FD8DA-498E-692B-E3A4-67F5C4699C81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71" name="矩形 370">
                <a:extLst>
                  <a:ext uri="{FF2B5EF4-FFF2-40B4-BE49-F238E27FC236}">
                    <a16:creationId xmlns:a16="http://schemas.microsoft.com/office/drawing/2014/main" id="{43645570-5DD6-2384-4644-5697B8072433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2" name="组合 371">
                <a:extLst>
                  <a:ext uri="{FF2B5EF4-FFF2-40B4-BE49-F238E27FC236}">
                    <a16:creationId xmlns:a16="http://schemas.microsoft.com/office/drawing/2014/main" id="{D64EDD4C-C228-3D7C-6811-BEFD2FF5E454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E7B27FA1-3244-E68C-06E5-36BD18C0F615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74" name="组合 373">
                  <a:extLst>
                    <a:ext uri="{FF2B5EF4-FFF2-40B4-BE49-F238E27FC236}">
                      <a16:creationId xmlns:a16="http://schemas.microsoft.com/office/drawing/2014/main" id="{A3E16637-507A-2069-08C6-5221B25F9A1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75" name="矩形 374">
                    <a:extLst>
                      <a:ext uri="{FF2B5EF4-FFF2-40B4-BE49-F238E27FC236}">
                        <a16:creationId xmlns:a16="http://schemas.microsoft.com/office/drawing/2014/main" id="{DA26806D-9D94-75E1-1EEE-75507E5B94F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76" name="矩形 375">
                    <a:extLst>
                      <a:ext uri="{FF2B5EF4-FFF2-40B4-BE49-F238E27FC236}">
                        <a16:creationId xmlns:a16="http://schemas.microsoft.com/office/drawing/2014/main" id="{1A5FA508-F19B-D25F-EB60-30658D14E7C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74A376C2-F10E-B686-45CC-E665D5C6CFB4}"/>
              </a:ext>
            </a:extLst>
          </p:cNvPr>
          <p:cNvGrpSpPr/>
          <p:nvPr/>
        </p:nvGrpSpPr>
        <p:grpSpPr>
          <a:xfrm>
            <a:off x="2727636" y="2249333"/>
            <a:ext cx="75462" cy="435712"/>
            <a:chOff x="6178758" y="2957438"/>
            <a:chExt cx="75462" cy="435712"/>
          </a:xfrm>
        </p:grpSpPr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C347478-E568-4536-8ADF-4917A0515567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B1F7BCAD-D28A-56CB-4F30-8E9DB3C02FCC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2F073951-4A7E-F3D3-88D6-AF54BF9D899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CA052AC2-D06A-CADA-7A88-1A20F2972E6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C8B1739E-C375-7DF9-CE38-C39ADD378C9D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0568B813-A184-3189-8F41-0C3F311ECD43}"/>
              </a:ext>
            </a:extLst>
          </p:cNvPr>
          <p:cNvGrpSpPr/>
          <p:nvPr/>
        </p:nvGrpSpPr>
        <p:grpSpPr>
          <a:xfrm>
            <a:off x="3199283" y="4898108"/>
            <a:ext cx="76479" cy="454041"/>
            <a:chOff x="6806464" y="2030697"/>
            <a:chExt cx="76479" cy="454041"/>
          </a:xfrm>
        </p:grpSpPr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D872477F-5F01-D5AA-6FE7-4D2D9FE6E412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76F2491E-0C87-DEAB-29E5-6B4332B80FDA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02" name="矩形 401">
                <a:extLst>
                  <a:ext uri="{FF2B5EF4-FFF2-40B4-BE49-F238E27FC236}">
                    <a16:creationId xmlns:a16="http://schemas.microsoft.com/office/drawing/2014/main" id="{B2871185-B4C8-810E-20B2-5ACC8C67A027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633B7E07-F3F5-AF98-60B8-659D992A3FB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D45D682-CC72-5EC4-BA82-635A81592E50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31690933-08A1-36F0-FC57-C0890E05D371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A9B96DDA-8B65-8872-E0E8-59E4934870C4}"/>
              </a:ext>
            </a:extLst>
          </p:cNvPr>
          <p:cNvGrpSpPr/>
          <p:nvPr/>
        </p:nvGrpSpPr>
        <p:grpSpPr>
          <a:xfrm>
            <a:off x="2872710" y="3003694"/>
            <a:ext cx="77019" cy="433548"/>
            <a:chOff x="3790969" y="4956973"/>
            <a:chExt cx="77019" cy="433548"/>
          </a:xfrm>
        </p:grpSpPr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23E7CED-F675-EBBC-8A9D-E236CF36ED4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11C54BF-141A-2FE3-9949-800F75C5DBD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9" name="组合 408">
              <a:extLst>
                <a:ext uri="{FF2B5EF4-FFF2-40B4-BE49-F238E27FC236}">
                  <a16:creationId xmlns:a16="http://schemas.microsoft.com/office/drawing/2014/main" id="{270E5C9E-4228-F7C3-8F59-D7E631A15B1B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10" name="矩形 409">
                <a:extLst>
                  <a:ext uri="{FF2B5EF4-FFF2-40B4-BE49-F238E27FC236}">
                    <a16:creationId xmlns:a16="http://schemas.microsoft.com/office/drawing/2014/main" id="{657B80F8-FD3F-1E7F-4D64-DA8962FDC7F7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0498A9C8-4FBB-DEDE-AD41-0F2DEC711BD4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79EAB815-6EF1-E160-BF72-4DC5748D1EDF}"/>
              </a:ext>
            </a:extLst>
          </p:cNvPr>
          <p:cNvGrpSpPr/>
          <p:nvPr/>
        </p:nvGrpSpPr>
        <p:grpSpPr>
          <a:xfrm>
            <a:off x="3065837" y="4056624"/>
            <a:ext cx="77957" cy="443335"/>
            <a:chOff x="6653438" y="4820100"/>
            <a:chExt cx="77957" cy="443335"/>
          </a:xfrm>
        </p:grpSpPr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BF1CE2C-D000-888F-DFDD-FCD7FB4602EC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24D5AB58-9348-55B5-62A1-7FC6100D4D6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D21DCD9D-5578-3F47-C20F-73AD57A4702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8D45F2D8-4337-ADA7-A5D9-D99057E2395D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2C04909-4576-29A2-BEAF-DCF120FC5707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E86D95D8-1554-0150-6E76-53F12DC3327A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19" name="直线箭头连接符 418">
            <a:extLst>
              <a:ext uri="{FF2B5EF4-FFF2-40B4-BE49-F238E27FC236}">
                <a16:creationId xmlns:a16="http://schemas.microsoft.com/office/drawing/2014/main" id="{CA4F5BCC-0050-6DEF-968C-584287AF8CD1}"/>
              </a:ext>
            </a:extLst>
          </p:cNvPr>
          <p:cNvCxnSpPr>
            <a:cxnSpLocks/>
          </p:cNvCxnSpPr>
          <p:nvPr/>
        </p:nvCxnSpPr>
        <p:spPr>
          <a:xfrm flipV="1">
            <a:off x="3692602" y="239446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组合 419">
            <a:extLst>
              <a:ext uri="{FF2B5EF4-FFF2-40B4-BE49-F238E27FC236}">
                <a16:creationId xmlns:a16="http://schemas.microsoft.com/office/drawing/2014/main" id="{506D80DB-DF8C-D5CA-701A-2BA086EAECD1}"/>
              </a:ext>
            </a:extLst>
          </p:cNvPr>
          <p:cNvGrpSpPr/>
          <p:nvPr/>
        </p:nvGrpSpPr>
        <p:grpSpPr>
          <a:xfrm>
            <a:off x="3718176" y="2651224"/>
            <a:ext cx="77019" cy="433548"/>
            <a:chOff x="3790969" y="4956973"/>
            <a:chExt cx="77019" cy="433548"/>
          </a:xfrm>
        </p:grpSpPr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525DB0E5-7106-4574-1627-2D6C0F91A9F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6B6B9744-DD0D-8EE1-414E-77EC5002C2FD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569EAB58-23A6-F3D3-2DE8-2EB620511C0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24" name="矩形 423">
                <a:extLst>
                  <a:ext uri="{FF2B5EF4-FFF2-40B4-BE49-F238E27FC236}">
                    <a16:creationId xmlns:a16="http://schemas.microsoft.com/office/drawing/2014/main" id="{599AEBD3-1B02-3A1A-94A0-06E7494F5704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42016936-57A0-6F0C-6984-6C69DEFD2D3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426" name="直线箭头连接符 425">
            <a:extLst>
              <a:ext uri="{FF2B5EF4-FFF2-40B4-BE49-F238E27FC236}">
                <a16:creationId xmlns:a16="http://schemas.microsoft.com/office/drawing/2014/main" id="{1627240E-FCFE-AACE-F272-5F6E83B490F2}"/>
              </a:ext>
            </a:extLst>
          </p:cNvPr>
          <p:cNvCxnSpPr>
            <a:cxnSpLocks/>
          </p:cNvCxnSpPr>
          <p:nvPr/>
        </p:nvCxnSpPr>
        <p:spPr>
          <a:xfrm flipV="1">
            <a:off x="3643157" y="330947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A031B2AC-D71B-A191-5E25-0D76CA646F6B}"/>
              </a:ext>
            </a:extLst>
          </p:cNvPr>
          <p:cNvGrpSpPr/>
          <p:nvPr/>
        </p:nvGrpSpPr>
        <p:grpSpPr>
          <a:xfrm>
            <a:off x="3712219" y="3609976"/>
            <a:ext cx="77957" cy="443335"/>
            <a:chOff x="6653438" y="4820100"/>
            <a:chExt cx="77957" cy="443335"/>
          </a:xfrm>
        </p:grpSpPr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1A31917-6650-5FC1-3AB4-64ED4CCAD1E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2D14570E-0A6A-1A47-2E98-60675B892277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7B98BAEF-2D3C-2322-A981-746E43BFCED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31" name="组合 430">
                <a:extLst>
                  <a:ext uri="{FF2B5EF4-FFF2-40B4-BE49-F238E27FC236}">
                    <a16:creationId xmlns:a16="http://schemas.microsoft.com/office/drawing/2014/main" id="{7D898890-E469-AC34-B568-692C14109C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57069B2-E509-B245-BDDF-4823A7188F0C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F2C27F7-99DC-6D6A-6D90-0668BEA2C777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36" name="直线箭头连接符 435">
            <a:extLst>
              <a:ext uri="{FF2B5EF4-FFF2-40B4-BE49-F238E27FC236}">
                <a16:creationId xmlns:a16="http://schemas.microsoft.com/office/drawing/2014/main" id="{E4143FE1-FACF-BA98-31C7-E10A296EB1E2}"/>
              </a:ext>
            </a:extLst>
          </p:cNvPr>
          <p:cNvCxnSpPr>
            <a:cxnSpLocks/>
          </p:cNvCxnSpPr>
          <p:nvPr/>
        </p:nvCxnSpPr>
        <p:spPr>
          <a:xfrm flipV="1">
            <a:off x="3669452" y="424022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2E24D126-0D79-37BD-E874-1FC497F6B047}"/>
              </a:ext>
            </a:extLst>
          </p:cNvPr>
          <p:cNvGrpSpPr/>
          <p:nvPr/>
        </p:nvGrpSpPr>
        <p:grpSpPr>
          <a:xfrm>
            <a:off x="3730434" y="4523936"/>
            <a:ext cx="76479" cy="454041"/>
            <a:chOff x="6806464" y="2030697"/>
            <a:chExt cx="76479" cy="454041"/>
          </a:xfrm>
        </p:grpSpPr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28FF2163-DF10-FF9F-7AE6-BA2ACFD3BFF7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2844005A-6240-505C-FEFD-5666DD06013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8116D0DC-2E09-C35C-45C3-192C02F8003E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C82B8C16-7BAA-7AC3-627D-1F8487D43A05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2C6F9B91-3579-88F2-C313-680D18544CE7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20B126C1-7B14-6CB7-BF8B-FCB50A4C9086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4E397DA5-6A85-90A3-A9A5-57186BB0DEDB}"/>
              </a:ext>
            </a:extLst>
          </p:cNvPr>
          <p:cNvCxnSpPr>
            <a:cxnSpLocks/>
          </p:cNvCxnSpPr>
          <p:nvPr/>
        </p:nvCxnSpPr>
        <p:spPr>
          <a:xfrm>
            <a:off x="4001802" y="2402433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709521C8-2626-8FBA-014B-891761325907}"/>
              </a:ext>
            </a:extLst>
          </p:cNvPr>
          <p:cNvGrpSpPr/>
          <p:nvPr/>
        </p:nvGrpSpPr>
        <p:grpSpPr>
          <a:xfrm>
            <a:off x="4004261" y="2643746"/>
            <a:ext cx="75462" cy="435712"/>
            <a:chOff x="6178758" y="2957438"/>
            <a:chExt cx="75462" cy="435712"/>
          </a:xfrm>
        </p:grpSpPr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6AFCB1C-73D5-FD62-4B44-B384D3F8C15D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9098951F-DC37-A4B4-E40B-CD67BF5AC168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A6ECC2E0-58E0-A6F5-F684-A3127FF9439D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A3680747-9F52-7746-9531-00C843E9A901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0" name="矩形 449">
                <a:extLst>
                  <a:ext uri="{FF2B5EF4-FFF2-40B4-BE49-F238E27FC236}">
                    <a16:creationId xmlns:a16="http://schemas.microsoft.com/office/drawing/2014/main" id="{520A72BC-6BB9-EE80-BD92-C775EB583472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51" name="矩形 450">
            <a:extLst>
              <a:ext uri="{FF2B5EF4-FFF2-40B4-BE49-F238E27FC236}">
                <a16:creationId xmlns:a16="http://schemas.microsoft.com/office/drawing/2014/main" id="{2DC38ADE-3B63-75CB-5E77-543CA8F4F261}"/>
              </a:ext>
            </a:extLst>
          </p:cNvPr>
          <p:cNvSpPr/>
          <p:nvPr/>
        </p:nvSpPr>
        <p:spPr>
          <a:xfrm>
            <a:off x="4448944" y="2170777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8D00E054-D541-9269-6A3F-AA8B9DF0F31C}"/>
              </a:ext>
            </a:extLst>
          </p:cNvPr>
          <p:cNvGrpSpPr/>
          <p:nvPr/>
        </p:nvGrpSpPr>
        <p:grpSpPr>
          <a:xfrm>
            <a:off x="4496849" y="2221653"/>
            <a:ext cx="541212" cy="3130364"/>
            <a:chOff x="1189374" y="2221417"/>
            <a:chExt cx="541212" cy="3130364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170D23B8-F921-2A8C-A289-4A9711A1E123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A0952090-66CD-5A2D-464E-54286288507D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D099101-27ED-9873-ABEF-81704F9C8549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9F6A6FBC-E8F8-A57D-9AAD-E520BD73E893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2523D6BD-15A3-7A20-026F-0C62995C8B19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EF75F1EA-DAAB-EF70-7930-4CA0837388F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054C71F1-47F3-45BA-A29C-CF37624727EC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87363A57-E8B7-150E-C847-A1E1EA05A400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9" name="组合 468">
                <a:extLst>
                  <a:ext uri="{FF2B5EF4-FFF2-40B4-BE49-F238E27FC236}">
                    <a16:creationId xmlns:a16="http://schemas.microsoft.com/office/drawing/2014/main" id="{FFB547EC-5AF1-D450-16AE-93844880D9C6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470" name="矩形 469">
                  <a:extLst>
                    <a:ext uri="{FF2B5EF4-FFF2-40B4-BE49-F238E27FC236}">
                      <a16:creationId xmlns:a16="http://schemas.microsoft.com/office/drawing/2014/main" id="{3591788D-DAD8-BAAD-A07F-23C3DE4809F7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7AC268F8-DE75-6AE0-633F-11CBAA6477DF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443E74C1-8B15-6BCD-E5A0-C26173F7B9B8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3" name="矩形 472">
                    <a:extLst>
                      <a:ext uri="{FF2B5EF4-FFF2-40B4-BE49-F238E27FC236}">
                        <a16:creationId xmlns:a16="http://schemas.microsoft.com/office/drawing/2014/main" id="{2825F48A-B488-BEB2-BC9E-CFCAF85D018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8392EEE9-AD22-5CA5-3A72-1F9F00DC0332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5AA5E308-F0DE-BB64-22EB-92BD92BCFDD4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B65A03F8-5D8D-FB39-2E1D-32C0EE2BC8C2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5" name="组合 464">
                <a:extLst>
                  <a:ext uri="{FF2B5EF4-FFF2-40B4-BE49-F238E27FC236}">
                    <a16:creationId xmlns:a16="http://schemas.microsoft.com/office/drawing/2014/main" id="{D872ACA2-BA91-C78F-7502-2BCA4123D273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466" name="矩形 465">
                  <a:extLst>
                    <a:ext uri="{FF2B5EF4-FFF2-40B4-BE49-F238E27FC236}">
                      <a16:creationId xmlns:a16="http://schemas.microsoft.com/office/drawing/2014/main" id="{726CA7B8-1B5E-2D33-1A77-64073B8FB48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CEF59357-F5CC-EF2E-BBFA-A7C5A25805B6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E957C3AF-FB8A-FCE2-7F99-543EC52C0663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2D189358-6D5A-F04C-80F4-79AF535984B6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C6AEDAB6-2B67-D56D-2863-EE5B7DBF4FB8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459" name="矩形 458">
                  <a:extLst>
                    <a:ext uri="{FF2B5EF4-FFF2-40B4-BE49-F238E27FC236}">
                      <a16:creationId xmlns:a16="http://schemas.microsoft.com/office/drawing/2014/main" id="{21AB36FB-398C-11FE-0695-D5365E82954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60" name="组合 459">
                  <a:extLst>
                    <a:ext uri="{FF2B5EF4-FFF2-40B4-BE49-F238E27FC236}">
                      <a16:creationId xmlns:a16="http://schemas.microsoft.com/office/drawing/2014/main" id="{EC653202-98B5-A0A4-E368-C9257C082A4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461" name="矩形 460">
                    <a:extLst>
                      <a:ext uri="{FF2B5EF4-FFF2-40B4-BE49-F238E27FC236}">
                        <a16:creationId xmlns:a16="http://schemas.microsoft.com/office/drawing/2014/main" id="{449390CF-79AD-BF93-C9D6-15B1BCDE7E8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62" name="矩形 461">
                    <a:extLst>
                      <a:ext uri="{FF2B5EF4-FFF2-40B4-BE49-F238E27FC236}">
                        <a16:creationId xmlns:a16="http://schemas.microsoft.com/office/drawing/2014/main" id="{970F0375-5960-3217-1F37-D5AE82EA0CA6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ECC36FE8-C0F8-4970-4746-6ADE32BEA67D}"/>
              </a:ext>
            </a:extLst>
          </p:cNvPr>
          <p:cNvGrpSpPr/>
          <p:nvPr/>
        </p:nvGrpSpPr>
        <p:grpSpPr>
          <a:xfrm>
            <a:off x="4848892" y="4052880"/>
            <a:ext cx="77957" cy="443335"/>
            <a:chOff x="6653438" y="4820100"/>
            <a:chExt cx="77957" cy="443335"/>
          </a:xfrm>
        </p:grpSpPr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BED2B1D3-FAA0-2741-9690-27FEC1510F1F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77BE42AB-CCD9-A2C4-F560-5DFE58179A8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07446F81-8B92-5219-53C1-710580E2CB30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83" name="组合 482">
                <a:extLst>
                  <a:ext uri="{FF2B5EF4-FFF2-40B4-BE49-F238E27FC236}">
                    <a16:creationId xmlns:a16="http://schemas.microsoft.com/office/drawing/2014/main" id="{BA561DD7-0843-0639-1565-F5E3191F96E3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4B3CEC97-ABFD-5931-0899-2AFE4520BF6D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92D0DC1D-3E0F-0EE7-976C-3B7EAE9A3D36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86" name="组合 485">
            <a:extLst>
              <a:ext uri="{FF2B5EF4-FFF2-40B4-BE49-F238E27FC236}">
                <a16:creationId xmlns:a16="http://schemas.microsoft.com/office/drawing/2014/main" id="{5906A14C-4B52-F52F-E151-E1C1E04166EF}"/>
              </a:ext>
            </a:extLst>
          </p:cNvPr>
          <p:cNvGrpSpPr/>
          <p:nvPr/>
        </p:nvGrpSpPr>
        <p:grpSpPr>
          <a:xfrm>
            <a:off x="4490097" y="2254620"/>
            <a:ext cx="75462" cy="435712"/>
            <a:chOff x="6178758" y="2957438"/>
            <a:chExt cx="75462" cy="435712"/>
          </a:xfrm>
        </p:grpSpPr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B5840D3C-5F7D-0D91-50AC-8842ED82931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CCEC80C5-7A5E-14C4-06F0-E36C9C0FE70E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09A03BC7-0781-B020-EEDB-E0D607D7F0F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977CEF6D-FD59-2C24-0D63-262ECF87AB65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C6B4F4AE-5D41-AD7C-3069-4EDFB144C1B0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75DAA691-5DC7-7ACF-7CF1-B84590045111}"/>
              </a:ext>
            </a:extLst>
          </p:cNvPr>
          <p:cNvGrpSpPr/>
          <p:nvPr/>
        </p:nvGrpSpPr>
        <p:grpSpPr>
          <a:xfrm>
            <a:off x="4654536" y="2988192"/>
            <a:ext cx="77019" cy="433548"/>
            <a:chOff x="3790969" y="4956973"/>
            <a:chExt cx="77019" cy="433548"/>
          </a:xfrm>
        </p:grpSpPr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6FB6FA8C-9E57-DCAD-AEEA-50B345228C56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07EAF390-9B1B-293D-DEA1-022A3E134BE0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95" name="组合 494">
              <a:extLst>
                <a:ext uri="{FF2B5EF4-FFF2-40B4-BE49-F238E27FC236}">
                  <a16:creationId xmlns:a16="http://schemas.microsoft.com/office/drawing/2014/main" id="{F84D485C-25D3-82E9-11AD-B0993157248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96" name="矩形 495">
                <a:extLst>
                  <a:ext uri="{FF2B5EF4-FFF2-40B4-BE49-F238E27FC236}">
                    <a16:creationId xmlns:a16="http://schemas.microsoft.com/office/drawing/2014/main" id="{C1E4EC97-6BB6-740D-9ABC-82E064490372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7" name="矩形 496">
                <a:extLst>
                  <a:ext uri="{FF2B5EF4-FFF2-40B4-BE49-F238E27FC236}">
                    <a16:creationId xmlns:a16="http://schemas.microsoft.com/office/drawing/2014/main" id="{060B7EC9-55BA-ED97-24E1-6530688F3512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AD74BCD5-EC1B-41E4-5F10-B5549E75F0F3}"/>
              </a:ext>
            </a:extLst>
          </p:cNvPr>
          <p:cNvGrpSpPr/>
          <p:nvPr/>
        </p:nvGrpSpPr>
        <p:grpSpPr>
          <a:xfrm>
            <a:off x="4990176" y="4907440"/>
            <a:ext cx="76479" cy="454041"/>
            <a:chOff x="6806464" y="2030697"/>
            <a:chExt cx="76479" cy="454041"/>
          </a:xfrm>
        </p:grpSpPr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7B8BBC30-DC88-5FA5-3938-0DB35C8E7BC1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06215FEB-B300-E119-3D3F-0E966EB3CF2D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235AD02C-3B38-3944-E790-484492F0002D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2" name="组合 501">
                <a:extLst>
                  <a:ext uri="{FF2B5EF4-FFF2-40B4-BE49-F238E27FC236}">
                    <a16:creationId xmlns:a16="http://schemas.microsoft.com/office/drawing/2014/main" id="{A58756C2-A397-E992-1C0F-CED94C287AEA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03" name="矩形 502">
                  <a:extLst>
                    <a:ext uri="{FF2B5EF4-FFF2-40B4-BE49-F238E27FC236}">
                      <a16:creationId xmlns:a16="http://schemas.microsoft.com/office/drawing/2014/main" id="{A6263A6B-34D5-3B29-CACE-D16F78CFAD4A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3322373F-63BB-0DB1-3EF0-13B7B60EB4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5D457DB7-8746-ECE0-AF41-CA10FB56CFE9}"/>
              </a:ext>
            </a:extLst>
          </p:cNvPr>
          <p:cNvGrpSpPr/>
          <p:nvPr/>
        </p:nvGrpSpPr>
        <p:grpSpPr>
          <a:xfrm>
            <a:off x="4647030" y="2267236"/>
            <a:ext cx="77019" cy="433548"/>
            <a:chOff x="3790969" y="4956973"/>
            <a:chExt cx="77019" cy="433548"/>
          </a:xfrm>
        </p:grpSpPr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E817B6AA-69FA-48A8-89D4-C68165FC9F0F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B7613273-F37F-C099-5493-BBD34D99688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ECC6E0DA-8304-8E13-14C1-FA54B0D6E01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51B30808-98C4-F6EE-B5A3-D7243CBBA73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50FC5F2C-8EC4-A88E-3DAC-8D6E526613E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948C121E-4556-A042-0C39-807CF14AE855}"/>
              </a:ext>
            </a:extLst>
          </p:cNvPr>
          <p:cNvGrpSpPr/>
          <p:nvPr/>
        </p:nvGrpSpPr>
        <p:grpSpPr>
          <a:xfrm>
            <a:off x="4831309" y="2984722"/>
            <a:ext cx="77957" cy="443335"/>
            <a:chOff x="6653438" y="4820100"/>
            <a:chExt cx="77957" cy="443335"/>
          </a:xfrm>
        </p:grpSpPr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724770F2-DB53-370D-647C-5CD69DD388B4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D4756586-48DD-0FEA-CBA4-3081755B086A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857EA71B-CD0C-DD86-6E0E-BEF4E092680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15" name="组合 514">
                <a:extLst>
                  <a:ext uri="{FF2B5EF4-FFF2-40B4-BE49-F238E27FC236}">
                    <a16:creationId xmlns:a16="http://schemas.microsoft.com/office/drawing/2014/main" id="{AE6425A9-5FCF-CFFB-04C8-53CCFDAC70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16" name="矩形 515">
                  <a:extLst>
                    <a:ext uri="{FF2B5EF4-FFF2-40B4-BE49-F238E27FC236}">
                      <a16:creationId xmlns:a16="http://schemas.microsoft.com/office/drawing/2014/main" id="{B0121B5C-DADD-EF63-E2D5-E51B72E2C643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17" name="矩形 516">
                  <a:extLst>
                    <a:ext uri="{FF2B5EF4-FFF2-40B4-BE49-F238E27FC236}">
                      <a16:creationId xmlns:a16="http://schemas.microsoft.com/office/drawing/2014/main" id="{50208E44-4C95-EA8B-300F-80DA964A3610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8FA62E49-001D-5406-2B56-245907088902}"/>
              </a:ext>
            </a:extLst>
          </p:cNvPr>
          <p:cNvGrpSpPr/>
          <p:nvPr/>
        </p:nvGrpSpPr>
        <p:grpSpPr>
          <a:xfrm>
            <a:off x="4997582" y="4045341"/>
            <a:ext cx="76479" cy="454041"/>
            <a:chOff x="6806464" y="2030697"/>
            <a:chExt cx="76479" cy="454041"/>
          </a:xfrm>
        </p:grpSpPr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BEFAD0DB-5966-0DC0-37FC-CD59315DB41C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0" name="组合 519">
              <a:extLst>
                <a:ext uri="{FF2B5EF4-FFF2-40B4-BE49-F238E27FC236}">
                  <a16:creationId xmlns:a16="http://schemas.microsoft.com/office/drawing/2014/main" id="{3A2C4E32-6802-BB20-6F3D-5BB9B062D610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195599F9-8005-1F62-6CA0-B8A061E2AABF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22" name="组合 521">
                <a:extLst>
                  <a:ext uri="{FF2B5EF4-FFF2-40B4-BE49-F238E27FC236}">
                    <a16:creationId xmlns:a16="http://schemas.microsoft.com/office/drawing/2014/main" id="{9864B3F7-9049-60E5-FEB7-D2FAF923F939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0F34A1CD-496D-2E28-E08D-F92444B5CA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08982BAA-D742-96AB-DD33-F4E75058F68C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0BC1E0E8-1748-8F50-3C9D-D27D010D1823}"/>
              </a:ext>
            </a:extLst>
          </p:cNvPr>
          <p:cNvGrpSpPr/>
          <p:nvPr/>
        </p:nvGrpSpPr>
        <p:grpSpPr>
          <a:xfrm>
            <a:off x="4493387" y="4907440"/>
            <a:ext cx="75462" cy="435712"/>
            <a:chOff x="6178758" y="2957438"/>
            <a:chExt cx="75462" cy="435712"/>
          </a:xfrm>
        </p:grpSpPr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49CFCA67-5D0F-7ED1-DEF7-17DB0D5D93F2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06B934CB-EF30-C078-2742-2C2752A1A37B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7FE745BE-E244-FDA7-555A-9F9CB0898EDC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B7875678-A4B3-0FDF-DB13-FBCB1EE56D76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F85B74E9-B6C2-4177-9B92-9C0285EAB3BF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531" name="直线箭头连接符 530">
            <a:extLst>
              <a:ext uri="{FF2B5EF4-FFF2-40B4-BE49-F238E27FC236}">
                <a16:creationId xmlns:a16="http://schemas.microsoft.com/office/drawing/2014/main" id="{B5DF8386-744B-FEA5-4A17-0A9A78452543}"/>
              </a:ext>
            </a:extLst>
          </p:cNvPr>
          <p:cNvCxnSpPr>
            <a:cxnSpLocks/>
          </p:cNvCxnSpPr>
          <p:nvPr/>
        </p:nvCxnSpPr>
        <p:spPr>
          <a:xfrm flipV="1">
            <a:off x="5600327" y="239322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线箭头连接符 537">
            <a:extLst>
              <a:ext uri="{FF2B5EF4-FFF2-40B4-BE49-F238E27FC236}">
                <a16:creationId xmlns:a16="http://schemas.microsoft.com/office/drawing/2014/main" id="{34010BE3-B81C-B690-AC32-F9A04CB3652B}"/>
              </a:ext>
            </a:extLst>
          </p:cNvPr>
          <p:cNvCxnSpPr>
            <a:cxnSpLocks/>
          </p:cNvCxnSpPr>
          <p:nvPr/>
        </p:nvCxnSpPr>
        <p:spPr>
          <a:xfrm flipV="1">
            <a:off x="5615642" y="332379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线箭头连接符 538">
            <a:extLst>
              <a:ext uri="{FF2B5EF4-FFF2-40B4-BE49-F238E27FC236}">
                <a16:creationId xmlns:a16="http://schemas.microsoft.com/office/drawing/2014/main" id="{D75C4442-1990-CD8E-7420-5D498C0B432B}"/>
              </a:ext>
            </a:extLst>
          </p:cNvPr>
          <p:cNvCxnSpPr>
            <a:cxnSpLocks/>
          </p:cNvCxnSpPr>
          <p:nvPr/>
        </p:nvCxnSpPr>
        <p:spPr>
          <a:xfrm flipV="1">
            <a:off x="5660715" y="424853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2EDC7CE-0D48-547D-3A7A-3B1142ADC764}"/>
              </a:ext>
            </a:extLst>
          </p:cNvPr>
          <p:cNvCxnSpPr>
            <a:cxnSpLocks/>
          </p:cNvCxnSpPr>
          <p:nvPr/>
        </p:nvCxnSpPr>
        <p:spPr>
          <a:xfrm>
            <a:off x="5856838" y="2429668"/>
            <a:ext cx="260455" cy="2702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A79A4D22-4617-DD45-8E4A-AF5801F2BF82}"/>
              </a:ext>
            </a:extLst>
          </p:cNvPr>
          <p:cNvGrpSpPr/>
          <p:nvPr/>
        </p:nvGrpSpPr>
        <p:grpSpPr>
          <a:xfrm>
            <a:off x="5868363" y="2660825"/>
            <a:ext cx="77019" cy="433548"/>
            <a:chOff x="3790969" y="4956973"/>
            <a:chExt cx="77019" cy="433548"/>
          </a:xfrm>
        </p:grpSpPr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61E5DE28-C4BD-CED4-04F3-E9FB41CAD808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3A6705B1-CBD3-1560-5998-8F06A00A616C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F3FDF2C5-6422-6FA1-DB5C-1DE9515D078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949400F2-7BC4-69BC-D81F-DE288DFBC666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7" name="矩形 536">
                <a:extLst>
                  <a:ext uri="{FF2B5EF4-FFF2-40B4-BE49-F238E27FC236}">
                    <a16:creationId xmlns:a16="http://schemas.microsoft.com/office/drawing/2014/main" id="{C8FC4925-F409-1E30-8796-309391A93BF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43" name="组合 542">
            <a:extLst>
              <a:ext uri="{FF2B5EF4-FFF2-40B4-BE49-F238E27FC236}">
                <a16:creationId xmlns:a16="http://schemas.microsoft.com/office/drawing/2014/main" id="{7B10A9E3-E826-3BC0-4F60-67EACBCA9FD5}"/>
              </a:ext>
            </a:extLst>
          </p:cNvPr>
          <p:cNvGrpSpPr/>
          <p:nvPr/>
        </p:nvGrpSpPr>
        <p:grpSpPr>
          <a:xfrm>
            <a:off x="5633554" y="2653258"/>
            <a:ext cx="77957" cy="443335"/>
            <a:chOff x="6653438" y="4820100"/>
            <a:chExt cx="77957" cy="443335"/>
          </a:xfrm>
        </p:grpSpPr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F24E93F4-962B-07E2-019A-36AB4905A02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29AB4EA3-8218-D907-6500-DA77D08CF3E2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46" name="矩形 545">
                <a:extLst>
                  <a:ext uri="{FF2B5EF4-FFF2-40B4-BE49-F238E27FC236}">
                    <a16:creationId xmlns:a16="http://schemas.microsoft.com/office/drawing/2014/main" id="{A46F46B9-7698-438C-39E1-3D0E0908B73C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47" name="组合 546">
                <a:extLst>
                  <a:ext uri="{FF2B5EF4-FFF2-40B4-BE49-F238E27FC236}">
                    <a16:creationId xmlns:a16="http://schemas.microsoft.com/office/drawing/2014/main" id="{A5CAC8E8-BD33-317F-D949-D76DA8007B98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C367EB48-56F3-84F1-A339-4847E69962D8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DE9D2AF3-45DC-DB34-B25D-EE606CD050EC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CE187DAF-9A87-5759-043A-3C3F03015DEB}"/>
              </a:ext>
            </a:extLst>
          </p:cNvPr>
          <p:cNvGrpSpPr/>
          <p:nvPr/>
        </p:nvGrpSpPr>
        <p:grpSpPr>
          <a:xfrm>
            <a:off x="5640104" y="3556595"/>
            <a:ext cx="76479" cy="454041"/>
            <a:chOff x="6806464" y="2030697"/>
            <a:chExt cx="76479" cy="454041"/>
          </a:xfrm>
        </p:grpSpPr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399865A5-06CD-2CE4-B18C-A43564B72FE9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52" name="组合 551">
              <a:extLst>
                <a:ext uri="{FF2B5EF4-FFF2-40B4-BE49-F238E27FC236}">
                  <a16:creationId xmlns:a16="http://schemas.microsoft.com/office/drawing/2014/main" id="{9635CBE4-CEEC-43D3-39B2-B6AEAAE5819C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53" name="矩形 552">
                <a:extLst>
                  <a:ext uri="{FF2B5EF4-FFF2-40B4-BE49-F238E27FC236}">
                    <a16:creationId xmlns:a16="http://schemas.microsoft.com/office/drawing/2014/main" id="{D3C8258C-9B3B-14F4-C85C-8CF343740F22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7D4B7F4E-4AFE-1C76-A511-4D11C35F33F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55" name="矩形 554">
                  <a:extLst>
                    <a:ext uri="{FF2B5EF4-FFF2-40B4-BE49-F238E27FC236}">
                      <a16:creationId xmlns:a16="http://schemas.microsoft.com/office/drawing/2014/main" id="{1F583825-CC5D-3968-85BE-6199DFBB4D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6" name="矩形 555">
                  <a:extLst>
                    <a:ext uri="{FF2B5EF4-FFF2-40B4-BE49-F238E27FC236}">
                      <a16:creationId xmlns:a16="http://schemas.microsoft.com/office/drawing/2014/main" id="{654B1F62-B912-0BCA-DA9B-FD756E8AE1B3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7" name="组合 556">
            <a:extLst>
              <a:ext uri="{FF2B5EF4-FFF2-40B4-BE49-F238E27FC236}">
                <a16:creationId xmlns:a16="http://schemas.microsoft.com/office/drawing/2014/main" id="{C82417EB-93A4-81B3-82E8-207AFD2E26D5}"/>
              </a:ext>
            </a:extLst>
          </p:cNvPr>
          <p:cNvGrpSpPr/>
          <p:nvPr/>
        </p:nvGrpSpPr>
        <p:grpSpPr>
          <a:xfrm>
            <a:off x="5667823" y="4554980"/>
            <a:ext cx="75462" cy="435712"/>
            <a:chOff x="6178758" y="2957438"/>
            <a:chExt cx="75462" cy="435712"/>
          </a:xfrm>
        </p:grpSpPr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DC8CFBB5-F7E2-899A-B40E-2E08785FFEFE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F19EDF2D-AF71-F7F5-FB75-89CF3717FF3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34F02FA5-20B0-6908-DDC6-AE02FBCD6613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D666BE48-A214-D399-F077-8B4D6B1C3ED3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67863546-460C-3A2E-0DD4-5019CEEB34D3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563" name="矩形 562">
            <a:extLst>
              <a:ext uri="{FF2B5EF4-FFF2-40B4-BE49-F238E27FC236}">
                <a16:creationId xmlns:a16="http://schemas.microsoft.com/office/drawing/2014/main" id="{D00FDF5C-FEE3-D427-E527-F6CAF5CC502E}"/>
              </a:ext>
            </a:extLst>
          </p:cNvPr>
          <p:cNvSpPr/>
          <p:nvPr/>
        </p:nvSpPr>
        <p:spPr>
          <a:xfrm>
            <a:off x="6429498" y="2166650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33FAB3D5-FF6F-27E9-A24C-6C6D57CEFFE9}"/>
              </a:ext>
            </a:extLst>
          </p:cNvPr>
          <p:cNvGrpSpPr/>
          <p:nvPr/>
        </p:nvGrpSpPr>
        <p:grpSpPr>
          <a:xfrm>
            <a:off x="6471069" y="2231445"/>
            <a:ext cx="579377" cy="461668"/>
            <a:chOff x="6471069" y="2231445"/>
            <a:chExt cx="579377" cy="461668"/>
          </a:xfrm>
        </p:grpSpPr>
        <p:grpSp>
          <p:nvGrpSpPr>
            <p:cNvPr id="564" name="组合 563">
              <a:extLst>
                <a:ext uri="{FF2B5EF4-FFF2-40B4-BE49-F238E27FC236}">
                  <a16:creationId xmlns:a16="http://schemas.microsoft.com/office/drawing/2014/main" id="{F1E675A1-38FF-1329-A03B-037F892E64D9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B9A8E021-2EF7-53FF-81ED-7F553AF93534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DEFBEC6B-DF20-D710-4244-EEC8FF1A63F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AC97802-3A86-13D1-0A26-75787430B58C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3D73A3BB-EE2F-E9F0-AC98-531A26680C7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9CE2DA45-D49B-04F6-3ACE-656550DE3BA5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0" name="组合 569">
              <a:extLst>
                <a:ext uri="{FF2B5EF4-FFF2-40B4-BE49-F238E27FC236}">
                  <a16:creationId xmlns:a16="http://schemas.microsoft.com/office/drawing/2014/main" id="{8588CD08-3383-BE55-99CE-980C459EAA2C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571" name="矩形 570">
                <a:extLst>
                  <a:ext uri="{FF2B5EF4-FFF2-40B4-BE49-F238E27FC236}">
                    <a16:creationId xmlns:a16="http://schemas.microsoft.com/office/drawing/2014/main" id="{6BDAE111-FBE7-BE00-0D58-FA28E0954342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2" name="矩形 571">
                <a:extLst>
                  <a:ext uri="{FF2B5EF4-FFF2-40B4-BE49-F238E27FC236}">
                    <a16:creationId xmlns:a16="http://schemas.microsoft.com/office/drawing/2014/main" id="{F4500F63-CE3B-04C2-14A1-CBBF39F64EFD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71E7F0AE-99E1-0368-98B2-FED3110ED719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07AE8277-6EF0-AC7E-749C-5F8791B733F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36373170-876D-AC5B-6422-04E5D47C2661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4776EC1A-7D80-4EFA-34DA-F3F65DF66AA4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577" name="矩形 576">
                <a:extLst>
                  <a:ext uri="{FF2B5EF4-FFF2-40B4-BE49-F238E27FC236}">
                    <a16:creationId xmlns:a16="http://schemas.microsoft.com/office/drawing/2014/main" id="{077BD50D-9D4E-B6E0-F5A4-13CDE47631D4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A4DE0574-9F40-B374-E902-5273CF9E8FF1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579" name="矩形 578">
                  <a:extLst>
                    <a:ext uri="{FF2B5EF4-FFF2-40B4-BE49-F238E27FC236}">
                      <a16:creationId xmlns:a16="http://schemas.microsoft.com/office/drawing/2014/main" id="{D35B9089-613A-25CB-4291-0EC3C7AB652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1F8A5300-8DDA-C71D-4A9F-308368199B8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581" name="矩形 580">
                    <a:extLst>
                      <a:ext uri="{FF2B5EF4-FFF2-40B4-BE49-F238E27FC236}">
                        <a16:creationId xmlns:a16="http://schemas.microsoft.com/office/drawing/2014/main" id="{98F28525-7CB1-9584-8D07-510E291916FD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2" name="矩形 581">
                    <a:extLst>
                      <a:ext uri="{FF2B5EF4-FFF2-40B4-BE49-F238E27FC236}">
                        <a16:creationId xmlns:a16="http://schemas.microsoft.com/office/drawing/2014/main" id="{48C31E85-2AFF-7B4B-EA76-E39A21E39EC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F7B39A4-D058-E0CC-50B4-397E6E9AFAD3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3377C78B-14A7-ABE4-7622-D329D69A0568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85" name="组合 584">
                <a:extLst>
                  <a:ext uri="{FF2B5EF4-FFF2-40B4-BE49-F238E27FC236}">
                    <a16:creationId xmlns:a16="http://schemas.microsoft.com/office/drawing/2014/main" id="{41A93AE6-F1E5-3E2F-296A-2A4BB57C909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86" name="矩形 585">
                  <a:extLst>
                    <a:ext uri="{FF2B5EF4-FFF2-40B4-BE49-F238E27FC236}">
                      <a16:creationId xmlns:a16="http://schemas.microsoft.com/office/drawing/2014/main" id="{33F0CE68-40F1-BA67-4D91-0D8E9688B24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7" name="组合 586">
                  <a:extLst>
                    <a:ext uri="{FF2B5EF4-FFF2-40B4-BE49-F238E27FC236}">
                      <a16:creationId xmlns:a16="http://schemas.microsoft.com/office/drawing/2014/main" id="{FFFE82B8-E2F7-83D9-862A-0E6183D9028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588" name="矩形 587">
                    <a:extLst>
                      <a:ext uri="{FF2B5EF4-FFF2-40B4-BE49-F238E27FC236}">
                        <a16:creationId xmlns:a16="http://schemas.microsoft.com/office/drawing/2014/main" id="{644A8E35-3C9D-F38C-1D7B-FA2275BA6046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9" name="矩形 588">
                    <a:extLst>
                      <a:ext uri="{FF2B5EF4-FFF2-40B4-BE49-F238E27FC236}">
                        <a16:creationId xmlns:a16="http://schemas.microsoft.com/office/drawing/2014/main" id="{168EEF3A-6AE6-F85F-40F8-57C6BA81551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91" name="组合 590">
            <a:extLst>
              <a:ext uri="{FF2B5EF4-FFF2-40B4-BE49-F238E27FC236}">
                <a16:creationId xmlns:a16="http://schemas.microsoft.com/office/drawing/2014/main" id="{68A8DD25-1E24-61D9-9430-486783337925}"/>
              </a:ext>
            </a:extLst>
          </p:cNvPr>
          <p:cNvGrpSpPr/>
          <p:nvPr/>
        </p:nvGrpSpPr>
        <p:grpSpPr>
          <a:xfrm>
            <a:off x="6458242" y="2975856"/>
            <a:ext cx="579377" cy="461668"/>
            <a:chOff x="6471069" y="2231445"/>
            <a:chExt cx="579377" cy="461668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622BC2C2-0760-2779-AE19-104F428C2F56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280DBA00-8921-E869-0905-12234FF77452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1A36CD61-CA2E-35B4-671D-0DDB7F9CE832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5" name="组合 614">
                <a:extLst>
                  <a:ext uri="{FF2B5EF4-FFF2-40B4-BE49-F238E27FC236}">
                    <a16:creationId xmlns:a16="http://schemas.microsoft.com/office/drawing/2014/main" id="{E78EE93E-3733-87AA-E8BD-3D732C6F521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16" name="矩形 615">
                  <a:extLst>
                    <a:ext uri="{FF2B5EF4-FFF2-40B4-BE49-F238E27FC236}">
                      <a16:creationId xmlns:a16="http://schemas.microsoft.com/office/drawing/2014/main" id="{59E7AAE5-2265-B019-167A-D2F5212CFBD8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7" name="矩形 616">
                  <a:extLst>
                    <a:ext uri="{FF2B5EF4-FFF2-40B4-BE49-F238E27FC236}">
                      <a16:creationId xmlns:a16="http://schemas.microsoft.com/office/drawing/2014/main" id="{A2A43D28-E055-8A42-4658-13847EDC884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4754FE31-5C0D-EC39-178C-137070D502BD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92FF7947-1C20-CA1E-E800-20A27B06CE5F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416607B7-1F8C-A929-5D4B-94A2672E3A5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F93D394-3AF3-49A1-4918-D890FA013A3D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11" name="矩形 610">
                  <a:extLst>
                    <a:ext uri="{FF2B5EF4-FFF2-40B4-BE49-F238E27FC236}">
                      <a16:creationId xmlns:a16="http://schemas.microsoft.com/office/drawing/2014/main" id="{F59AEAA8-49F3-3E5D-D56D-CA988D0839A0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2" name="矩形 611">
                  <a:extLst>
                    <a:ext uri="{FF2B5EF4-FFF2-40B4-BE49-F238E27FC236}">
                      <a16:creationId xmlns:a16="http://schemas.microsoft.com/office/drawing/2014/main" id="{12EF0F63-772A-D258-0810-C95A2FA33A0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775FA106-5C61-92F3-DB94-44A128A35759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32D6075E-49CC-3222-4C8E-20F032CB32F5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03" name="组合 602">
                <a:extLst>
                  <a:ext uri="{FF2B5EF4-FFF2-40B4-BE49-F238E27FC236}">
                    <a16:creationId xmlns:a16="http://schemas.microsoft.com/office/drawing/2014/main" id="{424EFCD4-DE94-1B9D-7E5E-BD176EB2FD02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04" name="矩形 603">
                  <a:extLst>
                    <a:ext uri="{FF2B5EF4-FFF2-40B4-BE49-F238E27FC236}">
                      <a16:creationId xmlns:a16="http://schemas.microsoft.com/office/drawing/2014/main" id="{97530094-89E9-698B-8692-572E9A25C488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05" name="组合 604">
                  <a:extLst>
                    <a:ext uri="{FF2B5EF4-FFF2-40B4-BE49-F238E27FC236}">
                      <a16:creationId xmlns:a16="http://schemas.microsoft.com/office/drawing/2014/main" id="{4A8DDE1F-2670-79C4-4E2B-58EE7614D52F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06" name="矩形 605">
                    <a:extLst>
                      <a:ext uri="{FF2B5EF4-FFF2-40B4-BE49-F238E27FC236}">
                        <a16:creationId xmlns:a16="http://schemas.microsoft.com/office/drawing/2014/main" id="{96F764D3-BA9B-6093-FE52-09446D892E6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7" name="矩形 606">
                    <a:extLst>
                      <a:ext uri="{FF2B5EF4-FFF2-40B4-BE49-F238E27FC236}">
                        <a16:creationId xmlns:a16="http://schemas.microsoft.com/office/drawing/2014/main" id="{A2EFF4F8-B16F-9C15-1FCD-10211FE45A1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95" name="组合 594">
              <a:extLst>
                <a:ext uri="{FF2B5EF4-FFF2-40B4-BE49-F238E27FC236}">
                  <a16:creationId xmlns:a16="http://schemas.microsoft.com/office/drawing/2014/main" id="{FF2C8E6A-9204-BDCB-919D-8BE504D2D21F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9D568F8A-BCB5-8812-25AF-07B01C1B5DE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97" name="组合 596">
                <a:extLst>
                  <a:ext uri="{FF2B5EF4-FFF2-40B4-BE49-F238E27FC236}">
                    <a16:creationId xmlns:a16="http://schemas.microsoft.com/office/drawing/2014/main" id="{34618DA1-4C6F-5D31-4C09-AF258318B167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98" name="矩形 597">
                  <a:extLst>
                    <a:ext uri="{FF2B5EF4-FFF2-40B4-BE49-F238E27FC236}">
                      <a16:creationId xmlns:a16="http://schemas.microsoft.com/office/drawing/2014/main" id="{4E116288-1802-B737-0DB2-49550556A0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99" name="组合 598">
                  <a:extLst>
                    <a:ext uri="{FF2B5EF4-FFF2-40B4-BE49-F238E27FC236}">
                      <a16:creationId xmlns:a16="http://schemas.microsoft.com/office/drawing/2014/main" id="{4939B8A5-A7E6-B6ED-2208-A431D97D4210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250189AC-FC19-545E-1B1D-ACD3A7EF1B1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1" name="矩形 600">
                    <a:extLst>
                      <a:ext uri="{FF2B5EF4-FFF2-40B4-BE49-F238E27FC236}">
                        <a16:creationId xmlns:a16="http://schemas.microsoft.com/office/drawing/2014/main" id="{579982C6-691A-E7F0-E1E8-81772F982F73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A61DB532-2061-CF7A-CD81-D553E426ED0A}"/>
              </a:ext>
            </a:extLst>
          </p:cNvPr>
          <p:cNvGrpSpPr/>
          <p:nvPr/>
        </p:nvGrpSpPr>
        <p:grpSpPr>
          <a:xfrm>
            <a:off x="6461854" y="4052091"/>
            <a:ext cx="579377" cy="461668"/>
            <a:chOff x="6471069" y="2231445"/>
            <a:chExt cx="579377" cy="461668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385352CD-4D59-1703-AA31-B4FE73424B64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40" name="矩形 639">
                <a:extLst>
                  <a:ext uri="{FF2B5EF4-FFF2-40B4-BE49-F238E27FC236}">
                    <a16:creationId xmlns:a16="http://schemas.microsoft.com/office/drawing/2014/main" id="{947A8E41-08CB-9D39-B801-29E818E0A1FB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1" name="矩形 640">
                <a:extLst>
                  <a:ext uri="{FF2B5EF4-FFF2-40B4-BE49-F238E27FC236}">
                    <a16:creationId xmlns:a16="http://schemas.microsoft.com/office/drawing/2014/main" id="{8A8015C6-D40C-AED8-D7C9-CAD2511946F6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42" name="组合 641">
                <a:extLst>
                  <a:ext uri="{FF2B5EF4-FFF2-40B4-BE49-F238E27FC236}">
                    <a16:creationId xmlns:a16="http://schemas.microsoft.com/office/drawing/2014/main" id="{00AD5D76-3EB7-4191-A3FE-F59745ACB138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E9BF2CEC-D790-AB2C-94C4-DDBAC8053763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4" name="矩形 643">
                  <a:extLst>
                    <a:ext uri="{FF2B5EF4-FFF2-40B4-BE49-F238E27FC236}">
                      <a16:creationId xmlns:a16="http://schemas.microsoft.com/office/drawing/2014/main" id="{4B527179-7B40-612C-6DDC-EA9F60348D8C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060A460E-C188-5F10-2986-3DD2249436BF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AA3486E-B981-22C2-CB86-B27BCDB8C849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C8CF5DF7-E570-6C16-7A8F-77EA01E065CA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7" name="组合 636">
                <a:extLst>
                  <a:ext uri="{FF2B5EF4-FFF2-40B4-BE49-F238E27FC236}">
                    <a16:creationId xmlns:a16="http://schemas.microsoft.com/office/drawing/2014/main" id="{E64D6A1E-867B-B833-DD3B-1C6DB5F2C844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38" name="矩形 637">
                  <a:extLst>
                    <a:ext uri="{FF2B5EF4-FFF2-40B4-BE49-F238E27FC236}">
                      <a16:creationId xmlns:a16="http://schemas.microsoft.com/office/drawing/2014/main" id="{87AFB548-950F-2C31-985B-636415DBD86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9" name="矩形 638">
                  <a:extLst>
                    <a:ext uri="{FF2B5EF4-FFF2-40B4-BE49-F238E27FC236}">
                      <a16:creationId xmlns:a16="http://schemas.microsoft.com/office/drawing/2014/main" id="{6DB35CAF-4D90-E3DD-B828-73C9E63CC13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287AB5D7-1292-4949-296E-7FB0328FB9A0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8A23EC6B-DD2B-27FD-F1D2-12823F70F6AD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0" name="组合 629">
                <a:extLst>
                  <a:ext uri="{FF2B5EF4-FFF2-40B4-BE49-F238E27FC236}">
                    <a16:creationId xmlns:a16="http://schemas.microsoft.com/office/drawing/2014/main" id="{C9A9BCC0-41A0-D9D3-E99C-85FA74A0B55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31" name="矩形 630">
                  <a:extLst>
                    <a:ext uri="{FF2B5EF4-FFF2-40B4-BE49-F238E27FC236}">
                      <a16:creationId xmlns:a16="http://schemas.microsoft.com/office/drawing/2014/main" id="{FE3E62A5-458E-630F-FDDB-FEB84918D163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C15DA9DC-505B-F3ED-6276-D8178CF618E8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33" name="矩形 632">
                    <a:extLst>
                      <a:ext uri="{FF2B5EF4-FFF2-40B4-BE49-F238E27FC236}">
                        <a16:creationId xmlns:a16="http://schemas.microsoft.com/office/drawing/2014/main" id="{4AE1FAE0-6102-CA08-8C87-66A9F126E51A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34" name="矩形 633">
                    <a:extLst>
                      <a:ext uri="{FF2B5EF4-FFF2-40B4-BE49-F238E27FC236}">
                        <a16:creationId xmlns:a16="http://schemas.microsoft.com/office/drawing/2014/main" id="{47F2AF95-D45F-248E-18E1-EB872A37F031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D1B0593D-3FEF-59C5-5919-69F1AC459131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7E5C913-3CBC-5884-4E34-ECAA7934E75C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24" name="组合 623">
                <a:extLst>
                  <a:ext uri="{FF2B5EF4-FFF2-40B4-BE49-F238E27FC236}">
                    <a16:creationId xmlns:a16="http://schemas.microsoft.com/office/drawing/2014/main" id="{B4E383C5-5E4A-7D9F-3808-FBEFC7F471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25" name="矩形 624">
                  <a:extLst>
                    <a:ext uri="{FF2B5EF4-FFF2-40B4-BE49-F238E27FC236}">
                      <a16:creationId xmlns:a16="http://schemas.microsoft.com/office/drawing/2014/main" id="{D23F5198-2CD6-78B5-F4DA-EA8237287C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26" name="组合 625">
                  <a:extLst>
                    <a:ext uri="{FF2B5EF4-FFF2-40B4-BE49-F238E27FC236}">
                      <a16:creationId xmlns:a16="http://schemas.microsoft.com/office/drawing/2014/main" id="{345C6F07-3524-A5E8-AEED-B9C524DC8DFB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27" name="矩形 626">
                    <a:extLst>
                      <a:ext uri="{FF2B5EF4-FFF2-40B4-BE49-F238E27FC236}">
                        <a16:creationId xmlns:a16="http://schemas.microsoft.com/office/drawing/2014/main" id="{E852013F-593D-26E9-8DD6-5F582674E0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28" name="矩形 627">
                    <a:extLst>
                      <a:ext uri="{FF2B5EF4-FFF2-40B4-BE49-F238E27FC236}">
                        <a16:creationId xmlns:a16="http://schemas.microsoft.com/office/drawing/2014/main" id="{EF7AC9B7-5D05-F838-4E57-6AB515E065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08A32414-4C0D-B9F5-1C85-D99056518AF8}"/>
              </a:ext>
            </a:extLst>
          </p:cNvPr>
          <p:cNvGrpSpPr/>
          <p:nvPr/>
        </p:nvGrpSpPr>
        <p:grpSpPr>
          <a:xfrm>
            <a:off x="6453763" y="4898892"/>
            <a:ext cx="579377" cy="461668"/>
            <a:chOff x="6471069" y="2231445"/>
            <a:chExt cx="579377" cy="461668"/>
          </a:xfrm>
        </p:grpSpPr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165F89C1-3025-1C5D-3F5A-68E2B905FA11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671E71FB-640C-A944-1AF2-3629041CC1CE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0E04123C-CAF3-8EA2-8813-BB0EACE4C01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9" name="组合 668">
                <a:extLst>
                  <a:ext uri="{FF2B5EF4-FFF2-40B4-BE49-F238E27FC236}">
                    <a16:creationId xmlns:a16="http://schemas.microsoft.com/office/drawing/2014/main" id="{73BA3DEE-152B-4D41-B8A7-0D3321C06FD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70" name="矩形 669">
                  <a:extLst>
                    <a:ext uri="{FF2B5EF4-FFF2-40B4-BE49-F238E27FC236}">
                      <a16:creationId xmlns:a16="http://schemas.microsoft.com/office/drawing/2014/main" id="{5A79BFFC-3E72-EFDB-201D-A4CC6842D85B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1" name="矩形 670">
                  <a:extLst>
                    <a:ext uri="{FF2B5EF4-FFF2-40B4-BE49-F238E27FC236}">
                      <a16:creationId xmlns:a16="http://schemas.microsoft.com/office/drawing/2014/main" id="{82E6E43C-8FF1-8AE4-2813-91FFB69D7442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7" name="组合 646">
              <a:extLst>
                <a:ext uri="{FF2B5EF4-FFF2-40B4-BE49-F238E27FC236}">
                  <a16:creationId xmlns:a16="http://schemas.microsoft.com/office/drawing/2014/main" id="{63085DFC-9FDC-742D-91E8-B018AC7DDA79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D8E4B8FA-BD46-1EDA-2999-3E89E7D6D598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D48D4C5B-304A-1909-67C5-35437CD52B6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4" name="组合 663">
                <a:extLst>
                  <a:ext uri="{FF2B5EF4-FFF2-40B4-BE49-F238E27FC236}">
                    <a16:creationId xmlns:a16="http://schemas.microsoft.com/office/drawing/2014/main" id="{EBB253C6-A4E9-66FF-BF1A-FBB08A69498E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65" name="矩形 664">
                  <a:extLst>
                    <a:ext uri="{FF2B5EF4-FFF2-40B4-BE49-F238E27FC236}">
                      <a16:creationId xmlns:a16="http://schemas.microsoft.com/office/drawing/2014/main" id="{20DC940B-7C4D-9624-07CC-E8501B0E81A5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17207D64-FE5E-8EAF-B013-7141C9533D70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B6A0FAD8-606F-54FD-1750-2996CE521E13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FA3E94C3-7DDF-A483-AC47-28BE60C3BED7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9E530D92-46C2-8323-465C-3F3330D5B18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58" name="矩形 657">
                  <a:extLst>
                    <a:ext uri="{FF2B5EF4-FFF2-40B4-BE49-F238E27FC236}">
                      <a16:creationId xmlns:a16="http://schemas.microsoft.com/office/drawing/2014/main" id="{77E1DFBA-DBE3-5EA4-E22E-A2D1F8141974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9" name="组合 658">
                  <a:extLst>
                    <a:ext uri="{FF2B5EF4-FFF2-40B4-BE49-F238E27FC236}">
                      <a16:creationId xmlns:a16="http://schemas.microsoft.com/office/drawing/2014/main" id="{CDB3572E-5333-EE6F-86E8-CA69E2757B0A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60" name="矩形 659">
                    <a:extLst>
                      <a:ext uri="{FF2B5EF4-FFF2-40B4-BE49-F238E27FC236}">
                        <a16:creationId xmlns:a16="http://schemas.microsoft.com/office/drawing/2014/main" id="{C59ACA7F-E6A4-AAFF-6DA4-B7A117FE4F3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61" name="矩形 660">
                    <a:extLst>
                      <a:ext uri="{FF2B5EF4-FFF2-40B4-BE49-F238E27FC236}">
                        <a16:creationId xmlns:a16="http://schemas.microsoft.com/office/drawing/2014/main" id="{5E595BC4-54CF-75BD-1740-72C2CB2B0A1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49" name="组合 648">
              <a:extLst>
                <a:ext uri="{FF2B5EF4-FFF2-40B4-BE49-F238E27FC236}">
                  <a16:creationId xmlns:a16="http://schemas.microsoft.com/office/drawing/2014/main" id="{15C4CDAB-568F-CA2C-8B5C-0EE68C1A9FEC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50" name="矩形 649">
                <a:extLst>
                  <a:ext uri="{FF2B5EF4-FFF2-40B4-BE49-F238E27FC236}">
                    <a16:creationId xmlns:a16="http://schemas.microsoft.com/office/drawing/2014/main" id="{63C36989-8AFA-601A-C0B9-64157207C147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1" name="组合 650">
                <a:extLst>
                  <a:ext uri="{FF2B5EF4-FFF2-40B4-BE49-F238E27FC236}">
                    <a16:creationId xmlns:a16="http://schemas.microsoft.com/office/drawing/2014/main" id="{A9E5F503-33CD-BB65-EB33-A3B5651B6803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52" name="矩形 651">
                  <a:extLst>
                    <a:ext uri="{FF2B5EF4-FFF2-40B4-BE49-F238E27FC236}">
                      <a16:creationId xmlns:a16="http://schemas.microsoft.com/office/drawing/2014/main" id="{9575DC05-B30C-75E2-C147-CE751C8FDDF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3" name="组合 652">
                  <a:extLst>
                    <a:ext uri="{FF2B5EF4-FFF2-40B4-BE49-F238E27FC236}">
                      <a16:creationId xmlns:a16="http://schemas.microsoft.com/office/drawing/2014/main" id="{084091C1-E05C-8284-6F82-666DF97F481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54" name="矩形 653">
                    <a:extLst>
                      <a:ext uri="{FF2B5EF4-FFF2-40B4-BE49-F238E27FC236}">
                        <a16:creationId xmlns:a16="http://schemas.microsoft.com/office/drawing/2014/main" id="{FC6C91C0-CA76-3F66-E1D7-FF260B758A2D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55" name="矩形 654">
                    <a:extLst>
                      <a:ext uri="{FF2B5EF4-FFF2-40B4-BE49-F238E27FC236}">
                        <a16:creationId xmlns:a16="http://schemas.microsoft.com/office/drawing/2014/main" id="{F9C361CF-03A1-B51C-5D51-E929AA9F744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C4B7933-89F4-7DC2-F6D3-805D4C6DBA22}"/>
              </a:ext>
            </a:extLst>
          </p:cNvPr>
          <p:cNvSpPr/>
          <p:nvPr/>
        </p:nvSpPr>
        <p:spPr>
          <a:xfrm>
            <a:off x="1848995" y="1862992"/>
            <a:ext cx="158700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DE13D-775B-1DE2-43B2-B6E8DC28B5C5}"/>
              </a:ext>
            </a:extLst>
          </p:cNvPr>
          <p:cNvSpPr/>
          <p:nvPr/>
        </p:nvSpPr>
        <p:spPr>
          <a:xfrm>
            <a:off x="3587097" y="1864260"/>
            <a:ext cx="158700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18BB79-8727-3A6B-B328-7C63777CE9F0}"/>
              </a:ext>
            </a:extLst>
          </p:cNvPr>
          <p:cNvSpPr/>
          <p:nvPr/>
        </p:nvSpPr>
        <p:spPr>
          <a:xfrm>
            <a:off x="5594988" y="1993319"/>
            <a:ext cx="192934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53C0CA-5EF5-258C-0A8C-23F0D0B18025}"/>
              </a:ext>
            </a:extLst>
          </p:cNvPr>
          <p:cNvGrpSpPr/>
          <p:nvPr/>
        </p:nvGrpSpPr>
        <p:grpSpPr>
          <a:xfrm>
            <a:off x="6228184" y="1676820"/>
            <a:ext cx="2833023" cy="1941605"/>
            <a:chOff x="6228184" y="1676820"/>
            <a:chExt cx="2833023" cy="1941605"/>
          </a:xfrm>
        </p:grpSpPr>
        <p:sp>
          <p:nvSpPr>
            <p:cNvPr id="672" name="椭圆 671">
              <a:extLst>
                <a:ext uri="{FF2B5EF4-FFF2-40B4-BE49-F238E27FC236}">
                  <a16:creationId xmlns:a16="http://schemas.microsoft.com/office/drawing/2014/main" id="{C6885503-9060-431F-8FC1-A9A1C4DF1472}"/>
                </a:ext>
              </a:extLst>
            </p:cNvPr>
            <p:cNvSpPr/>
            <p:nvPr/>
          </p:nvSpPr>
          <p:spPr>
            <a:xfrm>
              <a:off x="6228184" y="2221418"/>
              <a:ext cx="972074" cy="506160"/>
            </a:xfrm>
            <a:prstGeom prst="ellipse">
              <a:avLst/>
            </a:prstGeom>
            <a:noFill/>
            <a:ln w="28575">
              <a:solidFill>
                <a:srgbClr val="FF0000">
                  <a:alpha val="99000"/>
                </a:srgb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3" name="圆角矩形标注 672">
              <a:extLst>
                <a:ext uri="{FF2B5EF4-FFF2-40B4-BE49-F238E27FC236}">
                  <a16:creationId xmlns:a16="http://schemas.microsoft.com/office/drawing/2014/main" id="{16DE1765-9732-F1EA-661B-A219490AA350}"/>
                </a:ext>
              </a:extLst>
            </p:cNvPr>
            <p:cNvSpPr/>
            <p:nvPr/>
          </p:nvSpPr>
          <p:spPr>
            <a:xfrm>
              <a:off x="7359752" y="1676820"/>
              <a:ext cx="1701455" cy="1941605"/>
            </a:xfrm>
            <a:prstGeom prst="wedgeRoundRectCallout">
              <a:avLst>
                <a:gd name="adj1" fmla="val -65245"/>
                <a:gd name="adj2" fmla="val -16074"/>
                <a:gd name="adj3" fmla="val 16667"/>
              </a:avLst>
            </a:prstGeom>
            <a:solidFill>
              <a:schemeClr val="bg1"/>
            </a:solidFill>
            <a:ln w="635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C51D2B82-F590-E680-841C-CE8A49A1D807}"/>
                </a:ext>
              </a:extLst>
            </p:cNvPr>
            <p:cNvSpPr txBox="1"/>
            <p:nvPr/>
          </p:nvSpPr>
          <p:spPr>
            <a:xfrm>
              <a:off x="7407136" y="1763192"/>
              <a:ext cx="160922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Question</a:t>
              </a:r>
              <a:r>
                <a:rPr kumimoji="1" lang="en-US" altLang="zh-CN"/>
                <a:t>: different partition has a different reduce order, does it ok? 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4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BCDE8-1ECE-47E9-0FCB-F3C0A1D9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ring </a:t>
            </a:r>
            <a:r>
              <a:rPr kumimoji="1" lang="en-US" altLang="zh-CN" err="1"/>
              <a:t>allreduce</a:t>
            </a:r>
            <a:r>
              <a:rPr kumimoji="1" lang="en-US" altLang="zh-CN"/>
              <a:t> can work?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A4ED-763C-5D87-F63D-646BABC6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722562"/>
          </a:xfrm>
        </p:spPr>
        <p:txBody>
          <a:bodyPr>
            <a:normAutofit/>
          </a:bodyPr>
          <a:lstStyle/>
          <a:p>
            <a:r>
              <a:rPr kumimoji="1" lang="en-US" altLang="zh-CN"/>
              <a:t>Assumption: reduce op is associative &amp; communicative</a:t>
            </a:r>
          </a:p>
          <a:p>
            <a:pPr lvl="1"/>
            <a:r>
              <a:rPr kumimoji="1" lang="en-US" altLang="zh-CN"/>
              <a:t>So we can reorder them to reduce sudden loads at a node  </a:t>
            </a:r>
          </a:p>
          <a:p>
            <a:pPr lvl="1"/>
            <a:r>
              <a:rPr kumimoji="1" lang="en-US" altLang="zh-CN"/>
              <a:t>E.g., we don’t need to collect all the data to do the reduce </a:t>
            </a:r>
          </a:p>
          <a:p>
            <a:r>
              <a:rPr kumimoji="1" lang="en-US" altLang="zh-CN"/>
              <a:t>Otherwise, we cannot reorder the computation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476F9-06F1-1278-BF57-A331B27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656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communication cost of ring </a:t>
            </a:r>
            <a:r>
              <a:rPr kumimoji="1" lang="en-US" altLang="zh-CN" err="1"/>
              <a:t>allreduce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 dirty="0"/>
              <a:t>N: total parameters, P: # processors</a:t>
            </a:r>
          </a:p>
          <a:p>
            <a:r>
              <a:rPr kumimoji="1" lang="en-US" altLang="zh-CN" dirty="0"/>
              <a:t>Total communication per-machine </a:t>
            </a:r>
          </a:p>
          <a:p>
            <a:pPr lvl="1"/>
            <a:r>
              <a:rPr kumimoji="1" lang="en-US" altLang="zh-CN" dirty="0"/>
              <a:t>2 * (P-1) * N / P: the same as partitioned </a:t>
            </a:r>
          </a:p>
          <a:p>
            <a:pPr lvl="1"/>
            <a:r>
              <a:rPr kumimoji="1" lang="en-US" altLang="zh-CN" dirty="0"/>
              <a:t>O(1) fan-in </a:t>
            </a:r>
          </a:p>
          <a:p>
            <a:r>
              <a:rPr kumimoji="1" lang="en-US" altLang="zh-CN" dirty="0"/>
              <a:t>Total communication rounds: O(P) </a:t>
            </a:r>
          </a:p>
          <a:p>
            <a:pPr lvl="1"/>
            <a:r>
              <a:rPr kumimoji="1" lang="en-US" altLang="zh-CN" dirty="0"/>
              <a:t>Much higher than the parameter server approach (O(1)) </a:t>
            </a:r>
          </a:p>
          <a:p>
            <a:pPr lvl="1"/>
            <a:r>
              <a:rPr kumimoji="1" lang="en-US" altLang="zh-CN" dirty="0"/>
              <a:t>A trade-off for reducing network contention due to high fan-in</a:t>
            </a:r>
          </a:p>
          <a:p>
            <a:r>
              <a:rPr kumimoji="1" lang="en-US" altLang="zh-CN" dirty="0"/>
              <a:t>What are the drawback? </a:t>
            </a:r>
          </a:p>
          <a:p>
            <a:pPr lvl="1"/>
            <a:r>
              <a:rPr kumimoji="1" lang="en-US" altLang="zh-CN" dirty="0"/>
              <a:t>High latency due to extra rounds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23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42FF1-F493-947D-63F9-596D389B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: put it all together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6AB31-EA30-135A-E541-3CE37309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Trade-off between rounds vs. fan-in performance</a:t>
            </a:r>
          </a:p>
          <a:p>
            <a:pPr lvl="1"/>
            <a:r>
              <a:rPr kumimoji="1" lang="en-US" altLang="zh-CN" dirty="0"/>
              <a:t>P: # processors/machines/GPUs participated in the computation  </a:t>
            </a:r>
          </a:p>
          <a:p>
            <a:pPr lvl="1"/>
            <a:r>
              <a:rPr kumimoji="1" lang="en-US" altLang="zh-CN" dirty="0"/>
              <a:t>N: the size of the data to be reduced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0F4BD-54A4-2094-8891-60780C74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73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5CAD8B-CAF0-96D4-42A8-CD82301DF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460184"/>
              </p:ext>
            </p:extLst>
          </p:nvPr>
        </p:nvGraphicFramePr>
        <p:xfrm>
          <a:off x="243424" y="2641476"/>
          <a:ext cx="8657152" cy="2450052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01600" dir="5400000" sx="101000" sy="101000" algn="ctr" rotWithShape="0">
                    <a:srgbClr val="000000">
                      <a:alpha val="80000"/>
                    </a:srgbClr>
                  </a:outerShdw>
                </a:effectLst>
                <a:tableStyleId>{2D5ABB26-0587-4C30-8999-92F81FD0307C}</a:tableStyleId>
              </a:tblPr>
              <a:tblGrid>
                <a:gridCol w="3246210">
                  <a:extLst>
                    <a:ext uri="{9D8B030D-6E8A-4147-A177-3AD203B41FA5}">
                      <a16:colId xmlns:a16="http://schemas.microsoft.com/office/drawing/2014/main" val="3787013270"/>
                    </a:ext>
                  </a:extLst>
                </a:gridCol>
                <a:gridCol w="1043779">
                  <a:extLst>
                    <a:ext uri="{9D8B030D-6E8A-4147-A177-3AD203B41FA5}">
                      <a16:colId xmlns:a16="http://schemas.microsoft.com/office/drawing/2014/main" val="1915222947"/>
                    </a:ext>
                  </a:extLst>
                </a:gridCol>
                <a:gridCol w="2222057">
                  <a:extLst>
                    <a:ext uri="{9D8B030D-6E8A-4147-A177-3AD203B41FA5}">
                      <a16:colId xmlns:a16="http://schemas.microsoft.com/office/drawing/2014/main" val="3683160664"/>
                    </a:ext>
                  </a:extLst>
                </a:gridCol>
                <a:gridCol w="2145106">
                  <a:extLst>
                    <a:ext uri="{9D8B030D-6E8A-4147-A177-3AD203B41FA5}">
                      <a16:colId xmlns:a16="http://schemas.microsoft.com/office/drawing/2014/main" val="3344955544"/>
                    </a:ext>
                  </a:extLst>
                </a:gridCol>
              </a:tblGrid>
              <a:tr h="384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                                                                       </a:t>
                      </a:r>
                      <a:endParaRPr lang="en" sz="1800">
                        <a:solidFill>
                          <a:schemeClr val="bg1"/>
                        </a:solidFill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Round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Peak node bandwidth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Per-node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fan-in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074788"/>
                  </a:ext>
                </a:extLst>
              </a:tr>
              <a:tr h="410864">
                <a:tc>
                  <a:txBody>
                    <a:bodyPr/>
                    <a:lstStyle/>
                    <a:p>
                      <a:pPr algn="ctr"/>
                      <a:r>
                        <a:rPr lang="en" sz="1800" b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Parameter server (PS)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O(1)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O(P)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95956"/>
                  </a:ext>
                </a:extLst>
              </a:tr>
              <a:tr h="410864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/>
                        <a:t>Co-located &amp; sharded PS </a:t>
                      </a:r>
                      <a:endParaRPr lang="en" sz="1800" b="0" dirty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O(1)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0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O(P)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95098"/>
                  </a:ext>
                </a:extLst>
              </a:tr>
              <a:tr h="410864">
                <a:tc>
                  <a:txBody>
                    <a:bodyPr/>
                    <a:lstStyle/>
                    <a:p>
                      <a:pPr algn="ctr"/>
                      <a:r>
                        <a:rPr lang="en" sz="1800" b="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Decentralized </a:t>
                      </a:r>
                      <a:r>
                        <a:rPr lang="en" sz="1800" b="0" dirty="0" err="1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Allreduce</a:t>
                      </a:r>
                      <a:endParaRPr lang="en" sz="1800" b="0" dirty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0765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504389"/>
                  </a:ext>
                </a:extLst>
              </a:tr>
              <a:tr h="577380">
                <a:tc>
                  <a:txBody>
                    <a:bodyPr/>
                    <a:lstStyle/>
                    <a:p>
                      <a:pPr algn="ctr"/>
                      <a:r>
                        <a:rPr lang="en" sz="1800" b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 </a:t>
                      </a:r>
                      <a:r>
                        <a:rPr lang="en" sz="1800" b="0" err="1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allreduce</a:t>
                      </a:r>
                      <a:endParaRPr lang="en" sz="1800" b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O(2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O(N/P)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44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CB9F-86B9-BA2E-EF0F-C8865730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More reduce methods exist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61E97-D30D-DF5A-6C2C-41AC71F3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Key design goals</a:t>
            </a:r>
          </a:p>
          <a:p>
            <a:pPr lvl="1"/>
            <a:r>
              <a:rPr kumimoji="1" lang="en-US" altLang="zh-CN"/>
              <a:t>Reduce payload sent per-node</a:t>
            </a:r>
          </a:p>
          <a:p>
            <a:pPr lvl="1"/>
            <a:r>
              <a:rPr kumimoji="1" lang="en-US" altLang="zh-CN"/>
              <a:t>Reduce fan-in to avoid contention on network resource </a:t>
            </a:r>
          </a:p>
          <a:p>
            <a:pPr lvl="1"/>
            <a:r>
              <a:rPr kumimoji="1" lang="en-US" altLang="zh-CN"/>
              <a:t>(new) Reduce rounds (grow linearly w/ the number of processors) </a:t>
            </a:r>
          </a:p>
          <a:p>
            <a:pPr lvl="1"/>
            <a:r>
              <a:rPr kumimoji="1" lang="en-US" altLang="zh-CN"/>
              <a:t>(new) Better suits the underlying hardware (Cloud &amp; HPC)</a:t>
            </a:r>
          </a:p>
          <a:p>
            <a:r>
              <a:rPr kumimoji="1" lang="en-US" altLang="zh-CN"/>
              <a:t>Still an active research field </a:t>
            </a:r>
          </a:p>
          <a:p>
            <a:pPr lvl="1"/>
            <a:r>
              <a:rPr kumimoji="1" lang="en-US" altLang="zh-CN"/>
              <a:t>E.g., what if the hardware speed between different machines diff? </a:t>
            </a:r>
          </a:p>
          <a:p>
            <a:pPr lvl="1"/>
            <a:r>
              <a:rPr kumimoji="1" lang="en-US" altLang="zh-CN"/>
              <a:t>What if the link speed changes overtime?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82B6C8-0166-D73C-5057-899B1920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357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66DF2-1C3D-6D50-5B8F-5034C540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Case study: </a:t>
            </a:r>
            <a:r>
              <a:rPr kumimoji="1" lang="en-US" altLang="zh-CN" err="1"/>
              <a:t>NVLink</a:t>
            </a:r>
            <a:r>
              <a:rPr kumimoji="1" lang="en-US" altLang="zh-CN"/>
              <a:t> + RDMA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F043E-3B49-04E1-363F-3CDFBE1D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Setup</a:t>
            </a:r>
          </a:p>
          <a:p>
            <a:pPr lvl="1"/>
            <a:r>
              <a:rPr kumimoji="1" lang="en-US" altLang="zh-CN"/>
              <a:t>Each machine has multiple GPUs for computation</a:t>
            </a:r>
          </a:p>
          <a:p>
            <a:pPr lvl="1"/>
            <a:r>
              <a:rPr kumimoji="1" lang="en-US" altLang="zh-CN"/>
              <a:t>These GPUs essentially form a distributed (processing) system</a:t>
            </a:r>
          </a:p>
          <a:p>
            <a:r>
              <a:rPr kumimoji="1" lang="en-US" altLang="zh-CN" err="1"/>
              <a:t>NVLink</a:t>
            </a:r>
            <a:endParaRPr kumimoji="1" lang="en-US" altLang="zh-CN"/>
          </a:p>
          <a:p>
            <a:pPr lvl="1"/>
            <a:r>
              <a:rPr kumimoji="1" lang="en-US" altLang="zh-CN"/>
              <a:t>Fast interconnects that connect different GPUs </a:t>
            </a:r>
          </a:p>
          <a:p>
            <a:r>
              <a:rPr kumimoji="1" lang="en-US" altLang="zh-CN"/>
              <a:t>RDMA</a:t>
            </a:r>
          </a:p>
          <a:p>
            <a:pPr lvl="1"/>
            <a:r>
              <a:rPr kumimoji="1" lang="en-US" altLang="zh-CN"/>
              <a:t>Fast networking feature that connects different machines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2FD0E-9DBA-BFB2-4482-4350BF09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2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611B0-FCF9-EDC4-E6EB-389E0EA2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What does </a:t>
            </a:r>
            <a:r>
              <a:rPr kumimoji="1" lang="en-US" altLang="zh-CN" err="1"/>
              <a:t>NVLink</a:t>
            </a:r>
            <a:r>
              <a:rPr kumimoji="1" lang="en-US" altLang="zh-CN"/>
              <a:t> Look Like?</a:t>
            </a:r>
            <a:endParaRPr kumimoji="1"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4CD1D97-1791-193C-0370-955688776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8-GPU on single board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7244AB-CA09-C240-45AD-FB1CE159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78872"/>
            <a:ext cx="6264696" cy="35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8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VIDIA InfiniBand Adapters | NVIDIA">
            <a:extLst>
              <a:ext uri="{FF2B5EF4-FFF2-40B4-BE49-F238E27FC236}">
                <a16:creationId xmlns:a16="http://schemas.microsoft.com/office/drawing/2014/main" id="{6D11B552-9304-F692-C9A7-827A6532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77" y="2982487"/>
            <a:ext cx="2533025" cy="143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12DCA4-5EC8-F21C-7170-982B51D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is </a:t>
            </a:r>
            <a:r>
              <a:rPr kumimoji="1" lang="en-US" altLang="zh-CN" err="1"/>
              <a:t>NVLink</a:t>
            </a:r>
            <a:r>
              <a:rPr kumimoji="1" lang="en-US" altLang="zh-CN"/>
              <a:t> Fast?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EBC44-00B3-9D3C-48CB-98B79096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Massive</a:t>
            </a:r>
            <a:r>
              <a:rPr kumimoji="1" lang="zh-CN" altLang="en-US"/>
              <a:t> </a:t>
            </a:r>
            <a:r>
              <a:rPr kumimoji="1" lang="en-US" altLang="zh-CN"/>
              <a:t>Parallelism (thanks to the close placement of hardware)</a:t>
            </a:r>
          </a:p>
          <a:p>
            <a:pPr lvl="1"/>
            <a:r>
              <a:rPr kumimoji="1" lang="en-US" altLang="zh-CN"/>
              <a:t>GPUs are connected w/ </a:t>
            </a:r>
            <a:r>
              <a:rPr kumimoji="1" lang="en-US" altLang="zh-CN" i="1">
                <a:solidFill>
                  <a:schemeClr val="accent1"/>
                </a:solidFill>
              </a:rPr>
              <a:t>multiple lanes, w/ high frequencies</a:t>
            </a: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2EA024-55E3-6E2C-C2F9-439372828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441653"/>
            <a:ext cx="5829300" cy="2651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CF22E6-68AB-825F-8BE4-BD77A7717E6E}"/>
              </a:ext>
            </a:extLst>
          </p:cNvPr>
          <p:cNvSpPr txBox="1"/>
          <p:nvPr/>
        </p:nvSpPr>
        <p:spPr>
          <a:xfrm>
            <a:off x="2008772" y="414797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4x16 lane</a:t>
            </a:r>
            <a:endParaRPr kumimoji="1" lang="zh-CN" altLang="en-US" sz="135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307C8E-0505-4EB5-B711-08247325CE7F}"/>
              </a:ext>
            </a:extLst>
          </p:cNvPr>
          <p:cNvSpPr txBox="1"/>
          <p:nvPr/>
        </p:nvSpPr>
        <p:spPr>
          <a:xfrm>
            <a:off x="2852833" y="3761109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6x16 lane (2.0)</a:t>
            </a:r>
            <a:endParaRPr kumimoji="1" lang="zh-CN" altLang="en-US" sz="135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7C00F8-5E95-D1D0-E64C-95717E83E9D1}"/>
              </a:ext>
            </a:extLst>
          </p:cNvPr>
          <p:cNvSpPr txBox="1"/>
          <p:nvPr/>
        </p:nvSpPr>
        <p:spPr>
          <a:xfrm>
            <a:off x="3608971" y="2952217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12x8 lane (3.0)</a:t>
            </a:r>
            <a:endParaRPr kumimoji="1" lang="zh-CN" altLang="en-US" sz="135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2B420C-0BB8-EC1A-C8F0-EF9033041DF0}"/>
              </a:ext>
            </a:extLst>
          </p:cNvPr>
          <p:cNvSpPr txBox="1"/>
          <p:nvPr/>
        </p:nvSpPr>
        <p:spPr>
          <a:xfrm>
            <a:off x="4404327" y="2281436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18x8 lane (4.0)</a:t>
            </a:r>
            <a:endParaRPr kumimoji="1" lang="zh-CN" altLang="en-US" sz="135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1A53FCE-22FF-6E17-EA9E-6D14B7629D7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89906" y="4570001"/>
            <a:ext cx="4385712" cy="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9C6FFD3-BCA8-318B-F562-E1E973587E14}"/>
              </a:ext>
            </a:extLst>
          </p:cNvPr>
          <p:cNvSpPr txBox="1"/>
          <p:nvPr/>
        </p:nvSpPr>
        <p:spPr>
          <a:xfrm>
            <a:off x="5175618" y="4385335"/>
            <a:ext cx="233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>
                <a:solidFill>
                  <a:schemeClr val="accent1"/>
                </a:solidFill>
              </a:rPr>
              <a:t>RDMA (2X400Gbps)</a:t>
            </a:r>
            <a:endParaRPr lang="zh-CN" altLang="en-US"/>
          </a:p>
        </p:txBody>
      </p:sp>
      <p:pic>
        <p:nvPicPr>
          <p:cNvPr id="14" name="Picture 2" descr="NVIDIA InfiniBand Adapters | NVIDIA">
            <a:extLst>
              <a:ext uri="{FF2B5EF4-FFF2-40B4-BE49-F238E27FC236}">
                <a16:creationId xmlns:a16="http://schemas.microsoft.com/office/drawing/2014/main" id="{0E32C15B-40C8-3D38-D6E9-F1DEF5A7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77" y="1641280"/>
            <a:ext cx="2533025" cy="143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310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270BC-A54F-B964-BF22-8E8F7704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Communication heterogeneity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A73F1-954F-A3AD-B04E-4E95BF99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7"/>
            <a:ext cx="8229600" cy="4356827"/>
          </a:xfrm>
        </p:spPr>
        <p:txBody>
          <a:bodyPr/>
          <a:lstStyle/>
          <a:p>
            <a:r>
              <a:rPr kumimoji="1" lang="en-US" altLang="zh-CN" dirty="0"/>
              <a:t>Different nodes’ link capacity differs</a:t>
            </a:r>
          </a:p>
          <a:p>
            <a:pPr lvl="1"/>
            <a:r>
              <a:rPr kumimoji="1" lang="en-US" altLang="zh-CN" dirty="0"/>
              <a:t>Internode: high bandwidth (e.g., 450GBps)</a:t>
            </a:r>
          </a:p>
          <a:p>
            <a:pPr lvl="1"/>
            <a:r>
              <a:rPr kumimoji="1" lang="en-US" altLang="zh-CN" dirty="0"/>
              <a:t>Intranode: relative slow bandwidth  (e.g., 100GBps)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Optimization opportunities</a:t>
            </a:r>
          </a:p>
          <a:p>
            <a:pPr lvl="1"/>
            <a:r>
              <a:rPr kumimoji="1" lang="en-US" altLang="zh-CN" dirty="0"/>
              <a:t>We can do a parameter server within a server, and do rings across servers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F2DBA-6F07-544B-D3FA-C949C23D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78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05749-B130-18B0-7510-902A8FABC6B5}"/>
              </a:ext>
            </a:extLst>
          </p:cNvPr>
          <p:cNvGrpSpPr/>
          <p:nvPr/>
        </p:nvGrpSpPr>
        <p:grpSpPr>
          <a:xfrm>
            <a:off x="758608" y="2425452"/>
            <a:ext cx="1296144" cy="612068"/>
            <a:chOff x="1475656" y="2605472"/>
            <a:chExt cx="1296144" cy="6120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F28A21-4FD1-52C6-7157-F88D1040176A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9FFBCC-6AA5-2531-63C2-8BDB5AEE7BC8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0</a:t>
              </a:r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4FF1BA-8855-39A9-C1EB-CB10468948E4}"/>
              </a:ext>
            </a:extLst>
          </p:cNvPr>
          <p:cNvGrpSpPr/>
          <p:nvPr/>
        </p:nvGrpSpPr>
        <p:grpSpPr>
          <a:xfrm>
            <a:off x="758608" y="3469569"/>
            <a:ext cx="1296144" cy="612068"/>
            <a:chOff x="1475656" y="2605472"/>
            <a:chExt cx="1296144" cy="6120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D2D5BD-AE0C-BAFB-A5EA-73A6B274D9E3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37BF7A-5B86-91D4-E633-28C1509F553D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1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175AC8-55B4-14B8-25BE-FD6E989C04F5}"/>
              </a:ext>
            </a:extLst>
          </p:cNvPr>
          <p:cNvGrpSpPr/>
          <p:nvPr/>
        </p:nvGrpSpPr>
        <p:grpSpPr>
          <a:xfrm>
            <a:off x="2414792" y="2425452"/>
            <a:ext cx="1296144" cy="612068"/>
            <a:chOff x="1475656" y="2605472"/>
            <a:chExt cx="1296144" cy="61206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7FCB94-8D1F-44C6-08A4-C8B966B1BA2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47E4BF-3CB7-B366-5555-1D8944F4D4B3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2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B051CB-02B0-750D-8CDA-B2E65714CC0F}"/>
              </a:ext>
            </a:extLst>
          </p:cNvPr>
          <p:cNvGrpSpPr/>
          <p:nvPr/>
        </p:nvGrpSpPr>
        <p:grpSpPr>
          <a:xfrm>
            <a:off x="2414792" y="3469569"/>
            <a:ext cx="1296144" cy="612068"/>
            <a:chOff x="1475656" y="2605472"/>
            <a:chExt cx="1296144" cy="61206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B9B6AD-E410-87CE-7E87-9D9D19138B5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FC448F7-8D54-8E98-A209-B46E50952676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3</a:t>
              </a: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285A79-30C7-4639-56D3-280736019A28}"/>
              </a:ext>
            </a:extLst>
          </p:cNvPr>
          <p:cNvGrpSpPr/>
          <p:nvPr/>
        </p:nvGrpSpPr>
        <p:grpSpPr>
          <a:xfrm>
            <a:off x="5079088" y="2425452"/>
            <a:ext cx="1296144" cy="612068"/>
            <a:chOff x="1475656" y="2605472"/>
            <a:chExt cx="1296144" cy="6120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79F269-E188-8C65-476E-8B4214D973E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9D8ABFF-504B-D03A-FCD7-50307CEF009B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0</a:t>
              </a: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8CC8F9-296E-077C-F29D-F6CBD38108FD}"/>
              </a:ext>
            </a:extLst>
          </p:cNvPr>
          <p:cNvGrpSpPr/>
          <p:nvPr/>
        </p:nvGrpSpPr>
        <p:grpSpPr>
          <a:xfrm>
            <a:off x="5079088" y="3469569"/>
            <a:ext cx="1296144" cy="612068"/>
            <a:chOff x="1475656" y="2605472"/>
            <a:chExt cx="1296144" cy="61206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E8AC80-72AC-1B5B-0EA2-424CBFEA0938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E014A4-1B40-ECDB-C99A-8090A7157486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1</a:t>
              </a:r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9DE327-9D18-4A02-10B9-1C927B5631F8}"/>
              </a:ext>
            </a:extLst>
          </p:cNvPr>
          <p:cNvGrpSpPr/>
          <p:nvPr/>
        </p:nvGrpSpPr>
        <p:grpSpPr>
          <a:xfrm>
            <a:off x="6735272" y="2425452"/>
            <a:ext cx="1296144" cy="612068"/>
            <a:chOff x="1475656" y="2605472"/>
            <a:chExt cx="1296144" cy="61206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6D7C9DD-ADE5-12A7-BA39-0DBE00EBBA07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9F94B2-5E43-1067-1194-3EA740DC4368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2</a:t>
              </a:r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5D98E6-0A02-6227-BD5A-FF6C12012B49}"/>
              </a:ext>
            </a:extLst>
          </p:cNvPr>
          <p:cNvGrpSpPr/>
          <p:nvPr/>
        </p:nvGrpSpPr>
        <p:grpSpPr>
          <a:xfrm>
            <a:off x="6525601" y="3473044"/>
            <a:ext cx="1296144" cy="612068"/>
            <a:chOff x="1475656" y="2605472"/>
            <a:chExt cx="1296144" cy="61206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899F30D-0C91-1698-4136-DA4A2AF5AC4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9EAAF9D-1DB3-E498-7811-6B737FA2EA9F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3</a:t>
              </a:r>
              <a:endParaRPr lang="zh-CN" altLang="en-US"/>
            </a:p>
          </p:txBody>
        </p:sp>
      </p:grp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789040E-9AA3-5C3C-D537-4A54F078E9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06680" y="3037520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4D7B8B-AD80-B761-0E58-76034067BD8C}"/>
              </a:ext>
            </a:extLst>
          </p:cNvPr>
          <p:cNvCxnSpPr>
            <a:cxnSpLocks/>
          </p:cNvCxnSpPr>
          <p:nvPr/>
        </p:nvCxnSpPr>
        <p:spPr>
          <a:xfrm flipV="1">
            <a:off x="1406680" y="3037520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01122C6-7DCA-4C37-2402-B19813FBB99D}"/>
              </a:ext>
            </a:extLst>
          </p:cNvPr>
          <p:cNvCxnSpPr>
            <a:cxnSpLocks/>
          </p:cNvCxnSpPr>
          <p:nvPr/>
        </p:nvCxnSpPr>
        <p:spPr>
          <a:xfrm>
            <a:off x="5811392" y="3034915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DC44FB9D-0B77-DFCA-F939-4E05DC1DEDE5}"/>
              </a:ext>
            </a:extLst>
          </p:cNvPr>
          <p:cNvCxnSpPr>
            <a:cxnSpLocks/>
          </p:cNvCxnSpPr>
          <p:nvPr/>
        </p:nvCxnSpPr>
        <p:spPr>
          <a:xfrm flipV="1">
            <a:off x="5811392" y="3034915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59CEA64-0DDB-F836-E5B4-B3C82C8363DE}"/>
              </a:ext>
            </a:extLst>
          </p:cNvPr>
          <p:cNvCxnSpPr>
            <a:cxnSpLocks/>
          </p:cNvCxnSpPr>
          <p:nvPr/>
        </p:nvCxnSpPr>
        <p:spPr>
          <a:xfrm>
            <a:off x="2166258" y="3248285"/>
            <a:ext cx="43529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8A18590-EB7D-4F91-A238-63EF976461BB}"/>
              </a:ext>
            </a:extLst>
          </p:cNvPr>
          <p:cNvSpPr txBox="1"/>
          <p:nvPr/>
        </p:nvSpPr>
        <p:spPr>
          <a:xfrm>
            <a:off x="7672460" y="306008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NVLink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34812-E204-772C-B7C4-3FA712C2D835}"/>
              </a:ext>
            </a:extLst>
          </p:cNvPr>
          <p:cNvSpPr txBox="1"/>
          <p:nvPr/>
        </p:nvSpPr>
        <p:spPr>
          <a:xfrm>
            <a:off x="318488" y="3061250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NVLink</a:t>
            </a:r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C0873E-8102-A45F-850A-6B996A27EF24}"/>
              </a:ext>
            </a:extLst>
          </p:cNvPr>
          <p:cNvSpPr txBox="1"/>
          <p:nvPr/>
        </p:nvSpPr>
        <p:spPr>
          <a:xfrm>
            <a:off x="3998968" y="3041039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/>
              <a:t>RDMA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C80C2D-A192-19AB-BD5A-E4A861F6EEB3}"/>
              </a:ext>
            </a:extLst>
          </p:cNvPr>
          <p:cNvSpPr/>
          <p:nvPr/>
        </p:nvSpPr>
        <p:spPr>
          <a:xfrm>
            <a:off x="148480" y="2281436"/>
            <a:ext cx="3850488" cy="1944216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65C8B3-7EEA-E14E-2A4D-62C13544F08B}"/>
              </a:ext>
            </a:extLst>
          </p:cNvPr>
          <p:cNvSpPr/>
          <p:nvPr/>
        </p:nvSpPr>
        <p:spPr>
          <a:xfrm>
            <a:off x="4942904" y="2284258"/>
            <a:ext cx="3850488" cy="1944216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89FEA8-A350-56F4-9BE4-0ABBCB6735C2}"/>
              </a:ext>
            </a:extLst>
          </p:cNvPr>
          <p:cNvSpPr txBox="1"/>
          <p:nvPr/>
        </p:nvSpPr>
        <p:spPr>
          <a:xfrm>
            <a:off x="7812360" y="1870152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Server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29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79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419267" y="2430247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101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EAB43-D8E6-474B-AEC1-C5D5AB64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Fault tolerance of MapReduce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D649C-FF00-6A42-BC4A-134AA0E8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Master failure: can we simply do re-execution? Not so good 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Master’s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s</a:t>
            </a:r>
            <a:r>
              <a:rPr lang="en-US" altLang="zh-TW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tate is persisted to </a:t>
            </a:r>
            <a:r>
              <a:rPr lang="en-US" altLang="zh-TW" b="1" dirty="0">
                <a:solidFill>
                  <a:srgbClr val="C00000"/>
                </a:solidFill>
                <a:ea typeface="Verdana" pitchFamily="34" charset="0"/>
                <a:cs typeface="Verdana" pitchFamily="34" charset="0"/>
              </a:rPr>
              <a:t>GFS</a:t>
            </a:r>
          </a:p>
          <a:p>
            <a:pPr lvl="1"/>
            <a:r>
              <a:rPr lang="en-US" altLang="zh-TW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Recover master from GFS and continue</a:t>
            </a:r>
          </a:p>
          <a:p>
            <a:r>
              <a:rPr kumimoji="1" lang="en-US" altLang="zh-CN" dirty="0"/>
              <a:t>The state includes: </a:t>
            </a:r>
          </a:p>
          <a:p>
            <a:pPr lvl="1"/>
            <a:r>
              <a:rPr kumimoji="1" lang="en-US" altLang="zh-CN" dirty="0"/>
              <a:t>For each mapper &amp; reduce: executing </a:t>
            </a:r>
            <a:r>
              <a:rPr kumimoji="1" lang="en-US" altLang="zh-CN" b="1" dirty="0">
                <a:solidFill>
                  <a:srgbClr val="C00000"/>
                </a:solidFill>
              </a:rPr>
              <a:t>state</a:t>
            </a:r>
            <a:r>
              <a:rPr kumimoji="1" lang="en-US" altLang="zh-CN" dirty="0"/>
              <a:t>: idle, in-progress or completed </a:t>
            </a:r>
          </a:p>
          <a:p>
            <a:pPr lvl="1"/>
            <a:r>
              <a:rPr kumimoji="1" lang="en-US" altLang="zh-CN" dirty="0"/>
              <a:t>Locations of intermediate files </a:t>
            </a:r>
          </a:p>
          <a:p>
            <a:r>
              <a:rPr kumimoji="1" lang="en-US" altLang="zh-CN" dirty="0"/>
              <a:t>The state is checkpointed to GFS in a periodically manner </a:t>
            </a:r>
          </a:p>
          <a:p>
            <a:pPr lvl="1"/>
            <a:r>
              <a:rPr kumimoji="1" lang="en-US" altLang="zh-CN" dirty="0"/>
              <a:t>i.e., no need to redo all the computation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175446-F29A-D247-90A2-2B34589A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4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形状 33">
            <a:extLst>
              <a:ext uri="{FF2B5EF4-FFF2-40B4-BE49-F238E27FC236}">
                <a16:creationId xmlns:a16="http://schemas.microsoft.com/office/drawing/2014/main" id="{046309CB-D82B-6224-7AC1-AE3067FBF2CB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Data Parallelism</a:t>
            </a:r>
            <a:endParaRPr kumimoji="1" lang="zh-CN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35160C-4BC9-E0AA-F13F-441B3EF6542B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952588-C693-328A-6D93-0EDF6E352DBD}"/>
              </a:ext>
            </a:extLst>
          </p:cNvPr>
          <p:cNvSpPr txBox="1"/>
          <p:nvPr/>
        </p:nvSpPr>
        <p:spPr>
          <a:xfrm>
            <a:off x="6156175" y="3785475"/>
            <a:ext cx="108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Sum</a:t>
            </a:r>
            <a:endParaRPr lang="zh-CN" altLang="en-US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E438592-DFAA-99A7-3AAD-C09CCD4B05EC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4B74D5-5FEA-2D78-0A5D-3810764B365A}"/>
              </a:ext>
            </a:extLst>
          </p:cNvPr>
          <p:cNvCxnSpPr>
            <a:stCxn id="30" idx="0"/>
          </p:cNvCxnSpPr>
          <p:nvPr/>
        </p:nvCxnSpPr>
        <p:spPr>
          <a:xfrm flipV="1">
            <a:off x="6522332" y="3309667"/>
            <a:ext cx="0" cy="3522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>
            <a:extLst>
              <a:ext uri="{FF2B5EF4-FFF2-40B4-BE49-F238E27FC236}">
                <a16:creationId xmlns:a16="http://schemas.microsoft.com/office/drawing/2014/main" id="{AABD9933-68F4-47AA-28BD-AAD60D3D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18" y="3139314"/>
            <a:ext cx="511200" cy="255600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7FDFC04-8A3C-56ED-F8DB-F191707F6F7E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F5AC3-AA21-07B3-C689-32842C0FAB41}"/>
              </a:ext>
            </a:extLst>
          </p:cNvPr>
          <p:cNvSpPr txBox="1">
            <a:spLocks/>
          </p:cNvSpPr>
          <p:nvPr/>
        </p:nvSpPr>
        <p:spPr>
          <a:xfrm>
            <a:off x="5428232" y="1603608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Question</a:t>
            </a:r>
            <a:r>
              <a:rPr kumimoji="1" lang="en-US" altLang="zh-CN" sz="2400" b="0"/>
              <a:t>: What is the assumption of W? </a:t>
            </a:r>
            <a:endParaRPr kumimoji="1" lang="en-US" altLang="zh-CN" b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9B34A0B-2B40-5F65-F76F-2BB5FF59F23A}"/>
              </a:ext>
            </a:extLst>
          </p:cNvPr>
          <p:cNvSpPr/>
          <p:nvPr/>
        </p:nvSpPr>
        <p:spPr>
          <a:xfrm>
            <a:off x="1691046" y="110911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C546F2-3E92-E1E0-6C25-FEC98B293474}"/>
              </a:ext>
            </a:extLst>
          </p:cNvPr>
          <p:cNvSpPr/>
          <p:nvPr/>
        </p:nvSpPr>
        <p:spPr>
          <a:xfrm>
            <a:off x="3865387" y="1105533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7819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18CAC-C8A5-5E1F-0E47-FF7E0FED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Drawback of data parallelism: replicated model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C294F-428D-7B13-6123-F773AEE4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Data parallelism assumes the model (parameters) are replicated on all the processes  </a:t>
            </a:r>
          </a:p>
          <a:p>
            <a:pPr lvl="1"/>
            <a:r>
              <a:rPr kumimoji="1" lang="en-US" altLang="zh-CN"/>
              <a:t>Such that they can do the forward &amp; backward pass dependently </a:t>
            </a:r>
          </a:p>
          <a:p>
            <a:pPr lvl="1"/>
            <a:r>
              <a:rPr kumimoji="1" lang="en-US" altLang="zh-CN"/>
              <a:t>What if the model cannot fit onto the device? </a:t>
            </a:r>
          </a:p>
          <a:p>
            <a:r>
              <a:rPr kumimoji="1" lang="en-US" altLang="zh-CN"/>
              <a:t>Current trends: models are becoming larger and larger </a:t>
            </a:r>
          </a:p>
          <a:p>
            <a:pPr lvl="1"/>
            <a:r>
              <a:rPr lang="en" altLang="zh-CN"/>
              <a:t>No country (or company) can tolerate the risk of falling behind in the AI race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E0D25-364D-9599-9440-8BB8D563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74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AA51A-4059-D9B4-334B-02C329DC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Trend: </a:t>
            </a:r>
            <a:r>
              <a:rPr lang="en-US" altLang="zh-CN"/>
              <a:t>Training Large Models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4AE73-8441-E8BD-EAC8-0A0E8E4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82</a:t>
            </a:fld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0ABB5F-6655-7B2D-9529-31EAA21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8" y="1091143"/>
            <a:ext cx="7725845" cy="396187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08A6F1B4-6719-3C10-258B-45A5E446DF25}"/>
              </a:ext>
            </a:extLst>
          </p:cNvPr>
          <p:cNvSpPr txBox="1"/>
          <p:nvPr/>
        </p:nvSpPr>
        <p:spPr>
          <a:xfrm>
            <a:off x="0" y="5449097"/>
            <a:ext cx="6906329" cy="230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900"/>
              <a:t>Amir </a:t>
            </a:r>
            <a:r>
              <a:rPr lang="en-US" sz="900" err="1"/>
              <a:t>Gholami</a:t>
            </a:r>
            <a:r>
              <a:rPr lang="en-US" sz="900"/>
              <a:t>, </a:t>
            </a:r>
            <a:r>
              <a:rPr lang="en-US" sz="900" err="1"/>
              <a:t>Zhewei</a:t>
            </a:r>
            <a:r>
              <a:rPr lang="en-US" sz="900"/>
              <a:t> Yao, </a:t>
            </a:r>
            <a:r>
              <a:rPr lang="en-US" sz="900" err="1"/>
              <a:t>Sehoon</a:t>
            </a:r>
            <a:r>
              <a:rPr lang="en-US" sz="900"/>
              <a:t> Kim, Michael W. Mahoney, Kurt Keutzer, </a:t>
            </a:r>
            <a:r>
              <a:rPr lang="en-US" sz="900">
                <a:hlinkClick r:id="rId3"/>
              </a:rPr>
              <a:t>AI and Memory Wall</a:t>
            </a:r>
            <a:r>
              <a:rPr lang="en-US" sz="900"/>
              <a:t>, </a:t>
            </a:r>
            <a:r>
              <a:rPr lang="en-US" sz="900" err="1"/>
              <a:t>Riselab</a:t>
            </a:r>
            <a:r>
              <a:rPr lang="en-US" sz="900"/>
              <a:t> Medium Blogpost, 2021.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9F70753-3E5B-6A6D-296E-80D49EBAC3BD}"/>
              </a:ext>
            </a:extLst>
          </p:cNvPr>
          <p:cNvSpPr/>
          <p:nvPr/>
        </p:nvSpPr>
        <p:spPr>
          <a:xfrm rot="19562140">
            <a:off x="6124808" y="1351437"/>
            <a:ext cx="2124345" cy="1601710"/>
          </a:xfrm>
          <a:prstGeom prst="ellipse">
            <a:avLst/>
          </a:prstGeom>
          <a:solidFill>
            <a:srgbClr val="7030A0">
              <a:alpha val="81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b="1">
                <a:latin typeface="Gill Sans Light"/>
                <a:cs typeface="Gill Sans Light"/>
              </a:rPr>
              <a:t>Beyond single chip memory</a:t>
            </a:r>
          </a:p>
        </p:txBody>
      </p:sp>
    </p:spTree>
    <p:extLst>
      <p:ext uri="{BB962C8B-B14F-4D97-AF65-F5344CB8AC3E}">
        <p14:creationId xmlns:p14="http://schemas.microsoft.com/office/powerpoint/2010/main" val="25441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DA082-9F1B-37A0-8F8A-0D2896F7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Model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6C030-0846-2CAC-8CF8-DD06F7D4F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440160"/>
          </a:xfrm>
        </p:spPr>
        <p:txBody>
          <a:bodyPr/>
          <a:lstStyle/>
          <a:p>
            <a:r>
              <a:rPr kumimoji="1" lang="en-US" altLang="zh-CN" dirty="0"/>
              <a:t>Partition the parameters of a model, typically done in two ways: </a:t>
            </a:r>
          </a:p>
          <a:p>
            <a:pPr lvl="1"/>
            <a:r>
              <a:rPr kumimoji="1" lang="en-US" altLang="zh-CN" b="1" dirty="0">
                <a:solidFill>
                  <a:srgbClr val="FF0000"/>
                </a:solidFill>
              </a:rPr>
              <a:t>Partition on the layer</a:t>
            </a:r>
            <a:r>
              <a:rPr kumimoji="1" lang="en-US" altLang="zh-CN" dirty="0"/>
              <a:t>: pipeline parallelism </a:t>
            </a:r>
          </a:p>
          <a:p>
            <a:pPr lvl="1"/>
            <a:r>
              <a:rPr kumimoji="1" lang="en-US" altLang="zh-CN" b="1" dirty="0">
                <a:solidFill>
                  <a:srgbClr val="FF0000"/>
                </a:solidFill>
              </a:rPr>
              <a:t>Partition on the W</a:t>
            </a:r>
            <a:r>
              <a:rPr kumimoji="1" lang="en-US" altLang="zh-CN" dirty="0"/>
              <a:t>: tensor parallelism 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7304A-D322-D20A-C475-F13F670D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66328C-5B38-9B8C-C8BC-E507E504D52E}"/>
              </a:ext>
            </a:extLst>
          </p:cNvPr>
          <p:cNvGrpSpPr/>
          <p:nvPr/>
        </p:nvGrpSpPr>
        <p:grpSpPr>
          <a:xfrm>
            <a:off x="3944321" y="3958801"/>
            <a:ext cx="1368152" cy="616380"/>
            <a:chOff x="7884368" y="1584003"/>
            <a:chExt cx="1368152" cy="6163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558175-1697-F79A-3383-3B5824994687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9A5043-E7B2-25F2-EE66-B52DE17A1476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9385E0-DDF5-9B23-7198-97FB40750523}"/>
              </a:ext>
            </a:extLst>
          </p:cNvPr>
          <p:cNvCxnSpPr>
            <a:cxnSpLocks/>
          </p:cNvCxnSpPr>
          <p:nvPr/>
        </p:nvCxnSpPr>
        <p:spPr>
          <a:xfrm>
            <a:off x="4628397" y="457518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E79EDA-FBEB-17C7-DBBC-352FDE91C410}"/>
              </a:ext>
            </a:extLst>
          </p:cNvPr>
          <p:cNvCxnSpPr>
            <a:cxnSpLocks/>
          </p:cNvCxnSpPr>
          <p:nvPr/>
        </p:nvCxnSpPr>
        <p:spPr>
          <a:xfrm>
            <a:off x="3770277" y="347438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D3DA5F6-D49A-2DA8-5DF2-899F1D4A9A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566116" y="351303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590E3D-C3CE-D2D1-2204-E848A370E6FB}"/>
              </a:ext>
            </a:extLst>
          </p:cNvPr>
          <p:cNvGrpSpPr/>
          <p:nvPr/>
        </p:nvGrpSpPr>
        <p:grpSpPr>
          <a:xfrm>
            <a:off x="5056360" y="2828140"/>
            <a:ext cx="629816" cy="616380"/>
            <a:chOff x="7884368" y="1584003"/>
            <a:chExt cx="629816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FCF5A3-4A0B-5E56-FA9F-B824740C6135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31F935-9FAC-A7DE-33A3-36941FB96464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7AFAB19-18C2-2E02-3E5A-7FC75467120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942255" y="344452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C543E8-9819-E85C-A7C8-98BBBB267EE7}"/>
              </a:ext>
            </a:extLst>
          </p:cNvPr>
          <p:cNvGrpSpPr/>
          <p:nvPr/>
        </p:nvGrpSpPr>
        <p:grpSpPr>
          <a:xfrm>
            <a:off x="3579535" y="2832369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081DDC2-F387-BB55-4F1F-8F543CE6EEA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E78B335-1750-8BE0-2EC8-333BCAD7CA8B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28A880-AB64-8F99-F1C8-73FBE9CB7C1E}"/>
              </a:ext>
            </a:extLst>
          </p:cNvPr>
          <p:cNvGrpSpPr/>
          <p:nvPr/>
        </p:nvGrpSpPr>
        <p:grpSpPr>
          <a:xfrm>
            <a:off x="4435654" y="2834588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7F5D609-0EC8-5929-1878-BF78BF936C9B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2899B-2622-915E-E4CD-51D2A60C2D5D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62A5D18C-6676-4C6F-CD5D-2B9FFAD1899D}"/>
              </a:ext>
            </a:extLst>
          </p:cNvPr>
          <p:cNvSpPr/>
          <p:nvPr/>
        </p:nvSpPr>
        <p:spPr>
          <a:xfrm>
            <a:off x="5011713" y="263950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83480D94-8D0D-BEE0-7D15-5FD9A5A6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2" y="2785492"/>
            <a:ext cx="2860712" cy="205059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DED6472-412D-B0F0-A6C2-E8155D279948}"/>
              </a:ext>
            </a:extLst>
          </p:cNvPr>
          <p:cNvSpPr txBox="1"/>
          <p:nvPr/>
        </p:nvSpPr>
        <p:spPr>
          <a:xfrm>
            <a:off x="728112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W1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FA0F87-C3B3-CD33-D032-43B5FF84770B}"/>
              </a:ext>
            </a:extLst>
          </p:cNvPr>
          <p:cNvSpPr txBox="1"/>
          <p:nvPr/>
        </p:nvSpPr>
        <p:spPr>
          <a:xfrm>
            <a:off x="1837911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W2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97A5051-4DF3-EEBA-40D1-D8A292FD5FBA}"/>
              </a:ext>
            </a:extLst>
          </p:cNvPr>
          <p:cNvSpPr/>
          <p:nvPr/>
        </p:nvSpPr>
        <p:spPr>
          <a:xfrm>
            <a:off x="3845447" y="3824379"/>
            <a:ext cx="1792297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1602369D-1C41-C2B5-85DA-83E3AB09D340}"/>
              </a:ext>
            </a:extLst>
          </p:cNvPr>
          <p:cNvSpPr/>
          <p:nvPr/>
        </p:nvSpPr>
        <p:spPr>
          <a:xfrm>
            <a:off x="3051128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B71B5F80-930A-67E6-B27D-15F0F083C83B}"/>
              </a:ext>
            </a:extLst>
          </p:cNvPr>
          <p:cNvSpPr/>
          <p:nvPr/>
        </p:nvSpPr>
        <p:spPr>
          <a:xfrm>
            <a:off x="5992015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4746A2-0D60-8279-3115-68BEAD383CEF}"/>
              </a:ext>
            </a:extLst>
          </p:cNvPr>
          <p:cNvGrpSpPr/>
          <p:nvPr/>
        </p:nvGrpSpPr>
        <p:grpSpPr>
          <a:xfrm>
            <a:off x="6944158" y="2880657"/>
            <a:ext cx="1368152" cy="616380"/>
            <a:chOff x="7884368" y="1584003"/>
            <a:chExt cx="1368152" cy="61638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A6C9F63-9EBF-CFC5-A941-E475C85AB74D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93FC21-53F6-3017-2D94-87B1F5FFD8C3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638A449-F2E6-AA21-8892-FA54B8BEEB87}"/>
              </a:ext>
            </a:extLst>
          </p:cNvPr>
          <p:cNvCxnSpPr>
            <a:cxnSpLocks/>
          </p:cNvCxnSpPr>
          <p:nvPr/>
        </p:nvCxnSpPr>
        <p:spPr>
          <a:xfrm>
            <a:off x="7628234" y="349703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BA66BDF-0964-F9E0-327D-20D16A3F9521}"/>
              </a:ext>
            </a:extLst>
          </p:cNvPr>
          <p:cNvCxnSpPr>
            <a:cxnSpLocks/>
          </p:cNvCxnSpPr>
          <p:nvPr/>
        </p:nvCxnSpPr>
        <p:spPr>
          <a:xfrm>
            <a:off x="6770114" y="2396236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74F9D4E-996C-1DA6-2D0A-A3618BA1DD60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65953" y="2434889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7229A57-8250-BCD5-D30C-309CC6630EEF}"/>
              </a:ext>
            </a:extLst>
          </p:cNvPr>
          <p:cNvGrpSpPr/>
          <p:nvPr/>
        </p:nvGrpSpPr>
        <p:grpSpPr>
          <a:xfrm>
            <a:off x="8056197" y="1749996"/>
            <a:ext cx="581384" cy="616380"/>
            <a:chOff x="7884368" y="1584003"/>
            <a:chExt cx="581384" cy="61638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A89A8F-2DC7-2527-ED20-A8C5F9ACDE1C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C3394E-0E35-1016-2577-0786162989AB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2867876-6B97-80F4-FA05-6F7FD41FC0AA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942092" y="2366376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C99244-C817-FFA9-4B8C-8F591074D317}"/>
              </a:ext>
            </a:extLst>
          </p:cNvPr>
          <p:cNvGrpSpPr/>
          <p:nvPr/>
        </p:nvGrpSpPr>
        <p:grpSpPr>
          <a:xfrm>
            <a:off x="6579372" y="1754225"/>
            <a:ext cx="576059" cy="616380"/>
            <a:chOff x="638921" y="2203432"/>
            <a:chExt cx="576059" cy="61638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30F4D7D-9D26-EC23-3649-0A5BD7C824A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9CF694-1570-130C-7240-1F3D943A7742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89B9821-32BA-486D-74E6-91CABC40C718}"/>
              </a:ext>
            </a:extLst>
          </p:cNvPr>
          <p:cNvGrpSpPr/>
          <p:nvPr/>
        </p:nvGrpSpPr>
        <p:grpSpPr>
          <a:xfrm>
            <a:off x="7435491" y="1756444"/>
            <a:ext cx="576059" cy="616380"/>
            <a:chOff x="638921" y="2203432"/>
            <a:chExt cx="576059" cy="61638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56FE8FA-6708-3FEE-59B6-0C3D9CDA72A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DE3F31-4853-1CF0-497C-79D9939D0C0E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611D0CB-0325-1FFD-1F3D-0095D0515B19}"/>
              </a:ext>
            </a:extLst>
          </p:cNvPr>
          <p:cNvSpPr/>
          <p:nvPr/>
        </p:nvSpPr>
        <p:spPr>
          <a:xfrm>
            <a:off x="6941858" y="4014116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3776A4B-F37A-4768-D9BD-D635DC00F77C}"/>
              </a:ext>
            </a:extLst>
          </p:cNvPr>
          <p:cNvSpPr txBox="1"/>
          <p:nvPr/>
        </p:nvSpPr>
        <p:spPr>
          <a:xfrm>
            <a:off x="7038720" y="4144435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79ECE43-FF48-BCCB-0A3C-DC01186484E8}"/>
              </a:ext>
            </a:extLst>
          </p:cNvPr>
          <p:cNvCxnSpPr>
            <a:cxnSpLocks/>
          </p:cNvCxnSpPr>
          <p:nvPr/>
        </p:nvCxnSpPr>
        <p:spPr>
          <a:xfrm>
            <a:off x="7639855" y="463049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7CF3E72-002C-44B2-E09F-269F1AFAE7C5}"/>
              </a:ext>
            </a:extLst>
          </p:cNvPr>
          <p:cNvGrpSpPr/>
          <p:nvPr/>
        </p:nvGrpSpPr>
        <p:grpSpPr>
          <a:xfrm>
            <a:off x="8531049" y="3521229"/>
            <a:ext cx="581384" cy="616380"/>
            <a:chOff x="7884368" y="1584003"/>
            <a:chExt cx="581384" cy="61638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14133D6-CF64-E08F-D0F2-9444DEA96D9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F25DF47-3DAF-968F-656C-A4B7745D0714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973250A-E263-657A-FEEC-93DEBAFDF2E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201490" y="3829419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07E8C-B707-9275-0B77-5689E678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F3A95-C2CF-F6DA-B212-BE3A323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39" y="1129308"/>
            <a:ext cx="5623029" cy="1874845"/>
          </a:xfrm>
        </p:spPr>
        <p:txBody>
          <a:bodyPr>
            <a:normAutofit/>
          </a:bodyPr>
          <a:lstStyle/>
          <a:p>
            <a:r>
              <a:rPr kumimoji="1" lang="en-US" altLang="zh-CN"/>
              <a:t>Partition the computation layer-by-layer, each partition is deployed on a device </a:t>
            </a:r>
          </a:p>
          <a:p>
            <a:pPr lvl="1"/>
            <a:r>
              <a:rPr kumimoji="1" lang="en-US" altLang="zh-CN"/>
              <a:t>Note that different layers can be grouped together </a:t>
            </a:r>
          </a:p>
          <a:p>
            <a:pPr lvl="1"/>
            <a:r>
              <a:rPr kumimoji="1" lang="en-US" altLang="zh-CN"/>
              <a:t>The strategy is out of the scope of this course</a:t>
            </a:r>
          </a:p>
          <a:p>
            <a:pPr marL="74250" lvl="1" indent="0">
              <a:buNone/>
            </a:pP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648EF-28A3-1723-B534-44FC5C5B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3046" y="464889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pPr/>
              <a:t>84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9295CEF8-D0D7-99D1-D962-4FC90A42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241" y="3089016"/>
            <a:ext cx="2860712" cy="205059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981A786-439A-B839-A030-0840D628758B}"/>
              </a:ext>
            </a:extLst>
          </p:cNvPr>
          <p:cNvGrpSpPr/>
          <p:nvPr/>
        </p:nvGrpSpPr>
        <p:grpSpPr>
          <a:xfrm>
            <a:off x="6200711" y="2738149"/>
            <a:ext cx="1368152" cy="616380"/>
            <a:chOff x="7884368" y="1584003"/>
            <a:chExt cx="1368152" cy="6163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7A0755-33BC-30F4-DDE4-8BE0BE90495A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20E985-8679-6BB9-5EFD-0C0C4F4A927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649BD0C-76C4-A724-877A-77168A6C5DAD}"/>
              </a:ext>
            </a:extLst>
          </p:cNvPr>
          <p:cNvCxnSpPr>
            <a:cxnSpLocks/>
          </p:cNvCxnSpPr>
          <p:nvPr/>
        </p:nvCxnSpPr>
        <p:spPr>
          <a:xfrm>
            <a:off x="6884787" y="3354529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73748E9-602C-D3D0-48A2-F273621FB901}"/>
              </a:ext>
            </a:extLst>
          </p:cNvPr>
          <p:cNvCxnSpPr>
            <a:cxnSpLocks/>
          </p:cNvCxnSpPr>
          <p:nvPr/>
        </p:nvCxnSpPr>
        <p:spPr>
          <a:xfrm>
            <a:off x="6026667" y="2253728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6DD1BC6-B0F2-8B57-9308-D2509075382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822506" y="2292381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2BE353-241F-7E2E-A0FC-A61D450990EF}"/>
              </a:ext>
            </a:extLst>
          </p:cNvPr>
          <p:cNvGrpSpPr/>
          <p:nvPr/>
        </p:nvGrpSpPr>
        <p:grpSpPr>
          <a:xfrm>
            <a:off x="7312750" y="1607488"/>
            <a:ext cx="581384" cy="616380"/>
            <a:chOff x="7884368" y="1584003"/>
            <a:chExt cx="581384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868CA4-684C-43E5-DC98-847BA32EB27A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4520BEF-E6D4-64A6-5FB3-B6910D177B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2382600-462E-36A8-2139-2867151BEDD5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198645" y="2223868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9A3701-6173-A357-BE05-FC418F3AD933}"/>
              </a:ext>
            </a:extLst>
          </p:cNvPr>
          <p:cNvGrpSpPr/>
          <p:nvPr/>
        </p:nvGrpSpPr>
        <p:grpSpPr>
          <a:xfrm>
            <a:off x="5835925" y="1611717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76C303-6922-B6DA-BDA0-512141E4A34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31C2CF-F571-0673-C6B9-733E8BC78DF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A672C8-BC99-D2AC-2E69-F056215EB51B}"/>
              </a:ext>
            </a:extLst>
          </p:cNvPr>
          <p:cNvGrpSpPr/>
          <p:nvPr/>
        </p:nvGrpSpPr>
        <p:grpSpPr>
          <a:xfrm>
            <a:off x="6692044" y="1613936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CAF6F8-E3B4-AB2D-B3E5-2B7097A6B0EC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2F6C22-93DC-ADF5-08B7-031DA49D4FA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4AB1070-FE7C-6CBA-F687-E653B10BAB5C}"/>
              </a:ext>
            </a:extLst>
          </p:cNvPr>
          <p:cNvSpPr/>
          <p:nvPr/>
        </p:nvSpPr>
        <p:spPr>
          <a:xfrm>
            <a:off x="6198411" y="3871608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B7EC45-2036-CA29-F7A1-694CE7DE67BA}"/>
              </a:ext>
            </a:extLst>
          </p:cNvPr>
          <p:cNvSpPr txBox="1"/>
          <p:nvPr/>
        </p:nvSpPr>
        <p:spPr>
          <a:xfrm>
            <a:off x="6295273" y="4001927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B958621-7F17-109E-A804-6D0F39533649}"/>
              </a:ext>
            </a:extLst>
          </p:cNvPr>
          <p:cNvCxnSpPr>
            <a:cxnSpLocks/>
          </p:cNvCxnSpPr>
          <p:nvPr/>
        </p:nvCxnSpPr>
        <p:spPr>
          <a:xfrm>
            <a:off x="6896408" y="448798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2A7D5F-F488-2ED5-4AB8-6FC0B091DCA8}"/>
              </a:ext>
            </a:extLst>
          </p:cNvPr>
          <p:cNvGrpSpPr/>
          <p:nvPr/>
        </p:nvGrpSpPr>
        <p:grpSpPr>
          <a:xfrm>
            <a:off x="7787602" y="3378721"/>
            <a:ext cx="581384" cy="616380"/>
            <a:chOff x="7884368" y="1584003"/>
            <a:chExt cx="581384" cy="6163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E7A5CF7-814F-CE81-57D5-8D34629BE3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A24DB5-EEF1-57B6-C0C5-97A7C03350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C6B2EEA-6B90-EF9B-A69A-26286266722E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458043" y="3686911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2246CB9-4B90-0AFE-0660-039471F67E1C}"/>
              </a:ext>
            </a:extLst>
          </p:cNvPr>
          <p:cNvSpPr txBox="1"/>
          <p:nvPr/>
        </p:nvSpPr>
        <p:spPr>
          <a:xfrm>
            <a:off x="1305823" y="5250998"/>
            <a:ext cx="177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The model 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7ABE83-D675-44C5-F1E3-30E57576DA61}"/>
              </a:ext>
            </a:extLst>
          </p:cNvPr>
          <p:cNvSpPr txBox="1"/>
          <p:nvPr/>
        </p:nvSpPr>
        <p:spPr>
          <a:xfrm>
            <a:off x="3747121" y="4464910"/>
            <a:ext cx="1775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The partitioned computation graph </a:t>
            </a:r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A0081DA1-4DAF-598A-1959-1137DDD3F594}"/>
              </a:ext>
            </a:extLst>
          </p:cNvPr>
          <p:cNvSpPr/>
          <p:nvPr/>
        </p:nvSpPr>
        <p:spPr>
          <a:xfrm>
            <a:off x="3106512" y="4607203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83905313-7074-06DD-2884-A5572C76B247}"/>
              </a:ext>
            </a:extLst>
          </p:cNvPr>
          <p:cNvCxnSpPr>
            <a:cxnSpLocks/>
          </p:cNvCxnSpPr>
          <p:nvPr/>
        </p:nvCxnSpPr>
        <p:spPr>
          <a:xfrm flipH="1">
            <a:off x="1251967" y="4029098"/>
            <a:ext cx="204722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B3D03195-C06E-47CC-9B42-23F4A2CD9564}"/>
              </a:ext>
            </a:extLst>
          </p:cNvPr>
          <p:cNvCxnSpPr>
            <a:cxnSpLocks/>
          </p:cNvCxnSpPr>
          <p:nvPr/>
        </p:nvCxnSpPr>
        <p:spPr>
          <a:xfrm flipH="1">
            <a:off x="5634835" y="3489643"/>
            <a:ext cx="31055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>
            <a:extLst>
              <a:ext uri="{FF2B5EF4-FFF2-40B4-BE49-F238E27FC236}">
                <a16:creationId xmlns:a16="http://schemas.microsoft.com/office/drawing/2014/main" id="{64DC4453-C7D6-BD1C-ED48-1BE810FAABA3}"/>
              </a:ext>
            </a:extLst>
          </p:cNvPr>
          <p:cNvSpPr/>
          <p:nvPr/>
        </p:nvSpPr>
        <p:spPr>
          <a:xfrm rot="19326461">
            <a:off x="7996570" y="244179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F746097-5721-7160-CC5C-62E3A286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9" y="2114885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右箭头 43">
            <a:extLst>
              <a:ext uri="{FF2B5EF4-FFF2-40B4-BE49-F238E27FC236}">
                <a16:creationId xmlns:a16="http://schemas.microsoft.com/office/drawing/2014/main" id="{8376A374-E728-6BDD-2892-C09A976726AD}"/>
              </a:ext>
            </a:extLst>
          </p:cNvPr>
          <p:cNvSpPr/>
          <p:nvPr/>
        </p:nvSpPr>
        <p:spPr>
          <a:xfrm>
            <a:off x="7886182" y="421946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E3F7E7-8CBA-FEE1-1A10-FF78D40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16" y="4240205"/>
            <a:ext cx="616380" cy="6163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96226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0659-6730-D86E-0E74-FAC7F506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Pipeline parallelism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C94C8-48B4-826B-EDA4-FE9A1C94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85</a:t>
            </a:fld>
            <a:endParaRPr lang="zh-CN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1A47297-87B2-A0ED-99F0-1850B0B98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2" b="64637"/>
          <a:stretch/>
        </p:blipFill>
        <p:spPr>
          <a:xfrm>
            <a:off x="3377935" y="1252470"/>
            <a:ext cx="2958823" cy="160503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C3CC67E-B1B8-CB6A-AA96-03DAF335B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139" r="82992" b="52674"/>
          <a:stretch/>
        </p:blipFill>
        <p:spPr>
          <a:xfrm>
            <a:off x="386184" y="1427097"/>
            <a:ext cx="327472" cy="1628842"/>
          </a:xfrm>
          <a:prstGeom prst="rect">
            <a:avLst/>
          </a:prstGeom>
        </p:spPr>
      </p:pic>
      <p:pic>
        <p:nvPicPr>
          <p:cNvPr id="7" name="Picture 31">
            <a:extLst>
              <a:ext uri="{FF2B5EF4-FFF2-40B4-BE49-F238E27FC236}">
                <a16:creationId xmlns:a16="http://schemas.microsoft.com/office/drawing/2014/main" id="{7D44695A-71DB-8CF9-F6DE-385BE231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44" y="1307016"/>
            <a:ext cx="909325" cy="1605031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574572AD-F33F-9614-647E-AB4AF3E3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1622094"/>
            <a:ext cx="174392" cy="236399"/>
          </a:xfrm>
          <a:prstGeom prst="rect">
            <a:avLst/>
          </a:prstGeom>
        </p:spPr>
      </p:pic>
      <p:pic>
        <p:nvPicPr>
          <p:cNvPr id="9" name="Picture 33">
            <a:extLst>
              <a:ext uri="{FF2B5EF4-FFF2-40B4-BE49-F238E27FC236}">
                <a16:creationId xmlns:a16="http://schemas.microsoft.com/office/drawing/2014/main" id="{D3B0F604-771D-19B5-4456-720623F69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721" y="1304478"/>
            <a:ext cx="909326" cy="410590"/>
          </a:xfrm>
          <a:prstGeom prst="rect">
            <a:avLst/>
          </a:prstGeom>
        </p:spPr>
      </p:pic>
      <p:pic>
        <p:nvPicPr>
          <p:cNvPr id="10" name="Picture 34">
            <a:extLst>
              <a:ext uri="{FF2B5EF4-FFF2-40B4-BE49-F238E27FC236}">
                <a16:creationId xmlns:a16="http://schemas.microsoft.com/office/drawing/2014/main" id="{DD3C926D-4C1B-DD6D-8F95-60970CBCD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722" y="1713381"/>
            <a:ext cx="909326" cy="410590"/>
          </a:xfrm>
          <a:prstGeom prst="rect">
            <a:avLst/>
          </a:prstGeom>
        </p:spPr>
      </p:pic>
      <p:pic>
        <p:nvPicPr>
          <p:cNvPr id="11" name="Picture 35">
            <a:extLst>
              <a:ext uri="{FF2B5EF4-FFF2-40B4-BE49-F238E27FC236}">
                <a16:creationId xmlns:a16="http://schemas.microsoft.com/office/drawing/2014/main" id="{F6E0F6E3-A409-C624-83D4-D34AD93DE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722" y="2111091"/>
            <a:ext cx="909326" cy="410590"/>
          </a:xfrm>
          <a:prstGeom prst="rect">
            <a:avLst/>
          </a:prstGeom>
        </p:spPr>
      </p:pic>
      <p:pic>
        <p:nvPicPr>
          <p:cNvPr id="12" name="Picture 36">
            <a:extLst>
              <a:ext uri="{FF2B5EF4-FFF2-40B4-BE49-F238E27FC236}">
                <a16:creationId xmlns:a16="http://schemas.microsoft.com/office/drawing/2014/main" id="{09475391-2CE6-55AB-228A-7A88E5AEA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722" y="2513565"/>
            <a:ext cx="909326" cy="410590"/>
          </a:xfrm>
          <a:prstGeom prst="rect">
            <a:avLst/>
          </a:prstGeom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7E688D73-3943-F682-7859-A5A37B85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343" y="2021350"/>
            <a:ext cx="174392" cy="236399"/>
          </a:xfrm>
          <a:prstGeom prst="rect">
            <a:avLst/>
          </a:prstGeom>
        </p:spPr>
      </p:pic>
      <p:pic>
        <p:nvPicPr>
          <p:cNvPr id="14" name="Picture 38">
            <a:extLst>
              <a:ext uri="{FF2B5EF4-FFF2-40B4-BE49-F238E27FC236}">
                <a16:creationId xmlns:a16="http://schemas.microsoft.com/office/drawing/2014/main" id="{7E300D80-A7AE-6635-F339-0E39FE1A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2421871"/>
            <a:ext cx="174392" cy="236399"/>
          </a:xfrm>
          <a:prstGeom prst="rect">
            <a:avLst/>
          </a:prstGeom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10846374-B03F-3CF6-D0A0-05D1E0A58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624" y="2423251"/>
            <a:ext cx="174390" cy="236399"/>
          </a:xfrm>
          <a:prstGeom prst="rect">
            <a:avLst/>
          </a:prstGeom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691A20B5-E634-392D-99C1-47282B098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2027860"/>
            <a:ext cx="174390" cy="236399"/>
          </a:xfrm>
          <a:prstGeom prst="rect">
            <a:avLst/>
          </a:prstGeom>
        </p:spPr>
      </p:pic>
      <p:pic>
        <p:nvPicPr>
          <p:cNvPr id="17" name="Picture 41">
            <a:extLst>
              <a:ext uri="{FF2B5EF4-FFF2-40B4-BE49-F238E27FC236}">
                <a16:creationId xmlns:a16="http://schemas.microsoft.com/office/drawing/2014/main" id="{32F885F2-4F0A-7A9D-254C-4CC238CA1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1620433"/>
            <a:ext cx="174390" cy="236399"/>
          </a:xfrm>
          <a:prstGeom prst="rect">
            <a:avLst/>
          </a:prstGeom>
        </p:spPr>
      </p:pic>
      <p:cxnSp>
        <p:nvCxnSpPr>
          <p:cNvPr id="18" name="Straight Arrow Connector 43">
            <a:extLst>
              <a:ext uri="{FF2B5EF4-FFF2-40B4-BE49-F238E27FC236}">
                <a16:creationId xmlns:a16="http://schemas.microsoft.com/office/drawing/2014/main" id="{6FAF3276-EAF0-A245-9133-F35109ABB994}"/>
              </a:ext>
            </a:extLst>
          </p:cNvPr>
          <p:cNvCxnSpPr>
            <a:cxnSpLocks/>
          </p:cNvCxnSpPr>
          <p:nvPr/>
        </p:nvCxnSpPr>
        <p:spPr>
          <a:xfrm>
            <a:off x="3715940" y="1707799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4">
            <a:extLst>
              <a:ext uri="{FF2B5EF4-FFF2-40B4-BE49-F238E27FC236}">
                <a16:creationId xmlns:a16="http://schemas.microsoft.com/office/drawing/2014/main" id="{5E0149D4-03C6-4E83-054D-B6958D11372E}"/>
              </a:ext>
            </a:extLst>
          </p:cNvPr>
          <p:cNvCxnSpPr>
            <a:cxnSpLocks/>
          </p:cNvCxnSpPr>
          <p:nvPr/>
        </p:nvCxnSpPr>
        <p:spPr>
          <a:xfrm>
            <a:off x="4073753" y="206583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>
            <a:extLst>
              <a:ext uri="{FF2B5EF4-FFF2-40B4-BE49-F238E27FC236}">
                <a16:creationId xmlns:a16="http://schemas.microsoft.com/office/drawing/2014/main" id="{98B79336-2540-3C77-2213-F2BE4783F59E}"/>
              </a:ext>
            </a:extLst>
          </p:cNvPr>
          <p:cNvCxnSpPr>
            <a:cxnSpLocks/>
          </p:cNvCxnSpPr>
          <p:nvPr/>
        </p:nvCxnSpPr>
        <p:spPr>
          <a:xfrm>
            <a:off x="4451254" y="243428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9">
            <a:extLst>
              <a:ext uri="{FF2B5EF4-FFF2-40B4-BE49-F238E27FC236}">
                <a16:creationId xmlns:a16="http://schemas.microsoft.com/office/drawing/2014/main" id="{BF64FA39-E42E-9DE0-FB6A-985A44576C30}"/>
              </a:ext>
            </a:extLst>
          </p:cNvPr>
          <p:cNvCxnSpPr>
            <a:cxnSpLocks/>
          </p:cNvCxnSpPr>
          <p:nvPr/>
        </p:nvCxnSpPr>
        <p:spPr>
          <a:xfrm flipV="1">
            <a:off x="5553835" y="2050092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50">
            <a:extLst>
              <a:ext uri="{FF2B5EF4-FFF2-40B4-BE49-F238E27FC236}">
                <a16:creationId xmlns:a16="http://schemas.microsoft.com/office/drawing/2014/main" id="{9A6BAF3A-8C3C-EBB2-C8EB-2747AA55A362}"/>
              </a:ext>
            </a:extLst>
          </p:cNvPr>
          <p:cNvCxnSpPr>
            <a:cxnSpLocks/>
          </p:cNvCxnSpPr>
          <p:nvPr/>
        </p:nvCxnSpPr>
        <p:spPr>
          <a:xfrm flipV="1">
            <a:off x="5179646" y="2409828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1">
            <a:extLst>
              <a:ext uri="{FF2B5EF4-FFF2-40B4-BE49-F238E27FC236}">
                <a16:creationId xmlns:a16="http://schemas.microsoft.com/office/drawing/2014/main" id="{7BA6299B-DD11-A3F5-034C-CC80C49724DC}"/>
              </a:ext>
            </a:extLst>
          </p:cNvPr>
          <p:cNvCxnSpPr>
            <a:cxnSpLocks/>
          </p:cNvCxnSpPr>
          <p:nvPr/>
        </p:nvCxnSpPr>
        <p:spPr>
          <a:xfrm flipV="1">
            <a:off x="5907296" y="1679435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6">
            <a:extLst>
              <a:ext uri="{FF2B5EF4-FFF2-40B4-BE49-F238E27FC236}">
                <a16:creationId xmlns:a16="http://schemas.microsoft.com/office/drawing/2014/main" id="{2F8D91DD-5AD2-35AD-F5B0-34155D66EBE1}"/>
              </a:ext>
            </a:extLst>
          </p:cNvPr>
          <p:cNvCxnSpPr>
            <a:cxnSpLocks/>
          </p:cNvCxnSpPr>
          <p:nvPr/>
        </p:nvCxnSpPr>
        <p:spPr>
          <a:xfrm>
            <a:off x="3426618" y="1241754"/>
            <a:ext cx="1159651" cy="1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58">
            <a:extLst>
              <a:ext uri="{FF2B5EF4-FFF2-40B4-BE49-F238E27FC236}">
                <a16:creationId xmlns:a16="http://schemas.microsoft.com/office/drawing/2014/main" id="{6067FB7F-74CD-F433-DD01-F901643FD0CA}"/>
              </a:ext>
            </a:extLst>
          </p:cNvPr>
          <p:cNvSpPr txBox="1"/>
          <p:nvPr/>
        </p:nvSpPr>
        <p:spPr>
          <a:xfrm>
            <a:off x="3603465" y="948343"/>
            <a:ext cx="147941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500"/>
              <a:t>Time</a:t>
            </a:r>
          </a:p>
        </p:txBody>
      </p:sp>
      <p:sp>
        <p:nvSpPr>
          <p:cNvPr id="26" name="Freeform 60">
            <a:extLst>
              <a:ext uri="{FF2B5EF4-FFF2-40B4-BE49-F238E27FC236}">
                <a16:creationId xmlns:a16="http://schemas.microsoft.com/office/drawing/2014/main" id="{A3A08896-D63D-10B6-1C60-16A094707DF0}"/>
              </a:ext>
            </a:extLst>
          </p:cNvPr>
          <p:cNvSpPr/>
          <p:nvPr/>
        </p:nvSpPr>
        <p:spPr>
          <a:xfrm>
            <a:off x="3774278" y="1365250"/>
            <a:ext cx="2171700" cy="1092200"/>
          </a:xfrm>
          <a:custGeom>
            <a:avLst/>
            <a:gdLst>
              <a:gd name="connsiteX0" fmla="*/ 0 w 2895600"/>
              <a:gd name="connsiteY0" fmla="*/ 0 h 1456267"/>
              <a:gd name="connsiteX1" fmla="*/ 0 w 2895600"/>
              <a:gd name="connsiteY1" fmla="*/ 499534 h 1456267"/>
              <a:gd name="connsiteX2" fmla="*/ 482600 w 2895600"/>
              <a:gd name="connsiteY2" fmla="*/ 499534 h 1456267"/>
              <a:gd name="connsiteX3" fmla="*/ 482600 w 2895600"/>
              <a:gd name="connsiteY3" fmla="*/ 973667 h 1456267"/>
              <a:gd name="connsiteX4" fmla="*/ 965200 w 2895600"/>
              <a:gd name="connsiteY4" fmla="*/ 973667 h 1456267"/>
              <a:gd name="connsiteX5" fmla="*/ 965200 w 2895600"/>
              <a:gd name="connsiteY5" fmla="*/ 1456267 h 1456267"/>
              <a:gd name="connsiteX6" fmla="*/ 1938867 w 2895600"/>
              <a:gd name="connsiteY6" fmla="*/ 1456267 h 1456267"/>
              <a:gd name="connsiteX7" fmla="*/ 1938867 w 2895600"/>
              <a:gd name="connsiteY7" fmla="*/ 956734 h 1456267"/>
              <a:gd name="connsiteX8" fmla="*/ 2413000 w 2895600"/>
              <a:gd name="connsiteY8" fmla="*/ 956734 h 1456267"/>
              <a:gd name="connsiteX9" fmla="*/ 2413000 w 2895600"/>
              <a:gd name="connsiteY9" fmla="*/ 482600 h 1456267"/>
              <a:gd name="connsiteX10" fmla="*/ 2895600 w 2895600"/>
              <a:gd name="connsiteY10" fmla="*/ 491067 h 1456267"/>
              <a:gd name="connsiteX11" fmla="*/ 2895600 w 2895600"/>
              <a:gd name="connsiteY11" fmla="*/ 0 h 1456267"/>
              <a:gd name="connsiteX12" fmla="*/ 0 w 2895600"/>
              <a:gd name="connsiteY12" fmla="*/ 0 h 145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600" h="1456267">
                <a:moveTo>
                  <a:pt x="0" y="0"/>
                </a:moveTo>
                <a:lnTo>
                  <a:pt x="0" y="499534"/>
                </a:lnTo>
                <a:lnTo>
                  <a:pt x="482600" y="499534"/>
                </a:lnTo>
                <a:lnTo>
                  <a:pt x="482600" y="973667"/>
                </a:lnTo>
                <a:lnTo>
                  <a:pt x="965200" y="973667"/>
                </a:lnTo>
                <a:lnTo>
                  <a:pt x="965200" y="1456267"/>
                </a:lnTo>
                <a:lnTo>
                  <a:pt x="1938867" y="1456267"/>
                </a:lnTo>
                <a:lnTo>
                  <a:pt x="1938867" y="956734"/>
                </a:lnTo>
                <a:lnTo>
                  <a:pt x="2413000" y="956734"/>
                </a:lnTo>
                <a:lnTo>
                  <a:pt x="2413000" y="482600"/>
                </a:lnTo>
                <a:lnTo>
                  <a:pt x="2895600" y="491067"/>
                </a:lnTo>
                <a:lnTo>
                  <a:pt x="289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62">
            <a:extLst>
              <a:ext uri="{FF2B5EF4-FFF2-40B4-BE49-F238E27FC236}">
                <a16:creationId xmlns:a16="http://schemas.microsoft.com/office/drawing/2014/main" id="{891D8018-1CB9-C6AF-486A-D1FF9CA4C06A}"/>
              </a:ext>
            </a:extLst>
          </p:cNvPr>
          <p:cNvCxnSpPr/>
          <p:nvPr/>
        </p:nvCxnSpPr>
        <p:spPr>
          <a:xfrm flipV="1">
            <a:off x="5299562" y="948343"/>
            <a:ext cx="1449099" cy="356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63">
            <a:extLst>
              <a:ext uri="{FF2B5EF4-FFF2-40B4-BE49-F238E27FC236}">
                <a16:creationId xmlns:a16="http://schemas.microsoft.com/office/drawing/2014/main" id="{20B25D26-F1AC-6B7C-B497-196164AF8616}"/>
              </a:ext>
            </a:extLst>
          </p:cNvPr>
          <p:cNvSpPr txBox="1"/>
          <p:nvPr/>
        </p:nvSpPr>
        <p:spPr>
          <a:xfrm>
            <a:off x="6746644" y="664894"/>
            <a:ext cx="2577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Bubble where processes are idle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4341D2F3-2010-C1A2-2E7F-8FFA7F914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6090"/>
          <a:stretch/>
        </p:blipFill>
        <p:spPr>
          <a:xfrm>
            <a:off x="5580954" y="3525881"/>
            <a:ext cx="3482577" cy="886650"/>
          </a:xfrm>
          <a:prstGeom prst="rect">
            <a:avLst/>
          </a:prstGeom>
        </p:spPr>
      </p:pic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0408697E-82F9-70C1-DF37-C29B61B9B080}"/>
              </a:ext>
            </a:extLst>
          </p:cNvPr>
          <p:cNvSpPr txBox="1">
            <a:spLocks/>
          </p:cNvSpPr>
          <p:nvPr/>
        </p:nvSpPr>
        <p:spPr>
          <a:xfrm>
            <a:off x="1848527" y="4983271"/>
            <a:ext cx="4176464" cy="519868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How to reduce bubble? </a:t>
            </a:r>
            <a:endParaRPr kumimoji="1" lang="en-US" altLang="zh-CN" b="0"/>
          </a:p>
        </p:txBody>
      </p:sp>
      <p:sp>
        <p:nvSpPr>
          <p:cNvPr id="33" name="内容占位符 32">
            <a:extLst>
              <a:ext uri="{FF2B5EF4-FFF2-40B4-BE49-F238E27FC236}">
                <a16:creationId xmlns:a16="http://schemas.microsoft.com/office/drawing/2014/main" id="{F07443A0-E1A7-32A6-9714-D1ED4D7D7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CDDBC-666C-097B-7F7C-97B20AAE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Technique: micro-batching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547E2-7FDE-888A-4E3E-CBD4FAB0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Reducing the bubble size by breaking the batch size into smaller pieces to reduce the idle time of the processes</a:t>
            </a:r>
          </a:p>
          <a:p>
            <a:pPr lvl="1"/>
            <a:r>
              <a:rPr lang="en-US" altLang="zh-CN" dirty="0"/>
              <a:t>Reduces bubble size in an easy way to implement</a:t>
            </a:r>
          </a:p>
          <a:p>
            <a:r>
              <a:rPr lang="en-US" altLang="zh-CN"/>
              <a:t>Question</a:t>
            </a:r>
            <a:r>
              <a:rPr lang="en-US" altLang="zh-CN" dirty="0"/>
              <a:t>: to what extent can micro-batching improves performance?</a:t>
            </a:r>
          </a:p>
          <a:p>
            <a:pPr lvl="1"/>
            <a:r>
              <a:rPr lang="en-US" altLang="zh-CN" dirty="0"/>
              <a:t>The bubble size depends on the #stages </a:t>
            </a:r>
          </a:p>
          <a:p>
            <a:pPr lvl="1"/>
            <a:r>
              <a:rPr lang="en-US" altLang="zh-CN" dirty="0"/>
              <a:t>The ratio bubble overhead depends on the overall pipeline numbers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DB1C1-A443-C0D6-A7D5-15303FFA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86</a:t>
            </a:fld>
            <a:endParaRPr lang="zh-CN" altLang="en-US"/>
          </a:p>
        </p:txBody>
      </p:sp>
      <p:pic>
        <p:nvPicPr>
          <p:cNvPr id="5" name="Picture 97">
            <a:extLst>
              <a:ext uri="{FF2B5EF4-FFF2-40B4-BE49-F238E27FC236}">
                <a16:creationId xmlns:a16="http://schemas.microsoft.com/office/drawing/2014/main" id="{090DFAED-F9F8-810C-C564-7A49EC90A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0" t="22338" r="21210" b="57471"/>
          <a:stretch/>
        </p:blipFill>
        <p:spPr>
          <a:xfrm>
            <a:off x="1547664" y="4047411"/>
            <a:ext cx="8568952" cy="14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60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27AE0-C81F-DE1A-25D4-851F0CE9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</p:spPr>
            <p:txBody>
              <a:bodyPr/>
              <a:lstStyle/>
              <a:p>
                <a:r>
                  <a:rPr kumimoji="1" lang="en-US" altLang="zh-CN"/>
                  <a:t>Question: what is the bubble size ? </a:t>
                </a:r>
              </a:p>
              <a:p>
                <a:pPr lvl="1"/>
                <a:r>
                  <a:rPr kumimoji="1" lang="en-US" altLang="zh-CN"/>
                  <a:t>p – 1 (p == #devices)</a:t>
                </a:r>
              </a:p>
              <a:p>
                <a:r>
                  <a:rPr kumimoji="1" lang="en-US" altLang="zh-CN"/>
                  <a:t>Question: what is the overhead?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forward of a micro-batch (m)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kumimoji="1" lang="en-US" altLang="zh-CN" b="0" i="0" baseline="-2500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</a:t>
                </a:r>
                <a:r>
                  <a:rPr kumimoji="1" lang="en-US" altLang="zh-CN"/>
                  <a:t>backward of a micro-batch (m) </a:t>
                </a:r>
                <a:endParaRPr kumimoji="1" lang="en-US" altLang="zh-CN" b="0"/>
              </a:p>
              <a:p>
                <a:pPr lvl="1"/>
                <a:r>
                  <a:rPr kumimoji="1" lang="en-US" altLang="zh-CN" b="0"/>
                  <a:t>Ideal process time: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r>
                  <a:rPr kumimoji="1" lang="en-US" altLang="zh-CN" b="0"/>
                  <a:t> </a:t>
                </a:r>
              </a:p>
              <a:p>
                <a:pPr lvl="1"/>
                <a:r>
                  <a:rPr kumimoji="1" lang="en-US" altLang="zh-CN"/>
                  <a:t>Wasted time of bubble: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endParaRPr kumimoji="1" lang="en-US" altLang="zh-CN"/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kumimoji="1" lang="en-US" altLang="zh-CN"/>
              </a:p>
              <a:p>
                <a:endParaRPr kumimoji="1"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EA19C-53ED-307C-594F-16F2406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57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DA40E-D357-0DAA-38FA-E841ABEC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Question: what is the overhead of pipeline parallelism? </a:t>
                </a:r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en-US" altLang="zh-CN"/>
                  <a:t> </a:t>
                </a:r>
              </a:p>
              <a:p>
                <a:r>
                  <a:rPr kumimoji="1" lang="en-US" altLang="zh-CN"/>
                  <a:t>Optimization directions </a:t>
                </a:r>
              </a:p>
              <a:p>
                <a:pPr lvl="1"/>
                <a:r>
                  <a:rPr kumimoji="1" lang="en-US" altLang="zh-CN"/>
                  <a:t>1. increase m (e.g., increase the batch size)</a:t>
                </a:r>
              </a:p>
              <a:p>
                <a:pPr lvl="1"/>
                <a:r>
                  <a:rPr kumimoji="1" lang="en-US" altLang="zh-CN"/>
                  <a:t>2. reduce p (reduce the #partitions)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CD227-45A0-F5ED-BC0A-6C4F5FF9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119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761-8B23-8A4F-AAE6-1914E97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Large Batch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33C3-4DCD-4144-ADBC-B95B0BB8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" y="1869384"/>
            <a:ext cx="3178478" cy="254370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AA6EA3-F37A-3D44-925B-C4CBEB092BF5}"/>
              </a:ext>
            </a:extLst>
          </p:cNvPr>
          <p:cNvSpPr txBox="1">
            <a:spLocks/>
          </p:cNvSpPr>
          <p:nvPr/>
        </p:nvSpPr>
        <p:spPr>
          <a:xfrm>
            <a:off x="219349" y="1084966"/>
            <a:ext cx="8001000" cy="89473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ClrTx/>
              <a:buNone/>
            </a:pPr>
            <a:r>
              <a:rPr lang="en-US" sz="2100"/>
              <a:t>Larger Batch leads to </a:t>
            </a:r>
            <a:r>
              <a:rPr lang="en-US" sz="2100">
                <a:solidFill>
                  <a:srgbClr val="FF0000"/>
                </a:solidFill>
              </a:rPr>
              <a:t>sub-optimal generalization</a:t>
            </a:r>
          </a:p>
          <a:p>
            <a:pPr marL="14287" indent="0">
              <a:buClrTx/>
              <a:buNone/>
            </a:pPr>
            <a:r>
              <a:rPr lang="en-US" sz="2100" kern="0">
                <a:solidFill>
                  <a:srgbClr val="000000"/>
                </a:solidFill>
                <a:latin typeface="Arial"/>
                <a:cs typeface="Arial"/>
              </a:rPr>
              <a:t>A common belief is that large batch training gets attracted to 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“sharp </a:t>
            </a:r>
            <a:r>
              <a:rPr lang="en-US" sz="2100" kern="0" err="1">
                <a:solidFill>
                  <a:srgbClr val="FF0000"/>
                </a:solidFill>
                <a:latin typeface="Arial"/>
                <a:cs typeface="Arial"/>
              </a:rPr>
              <a:t>minimas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”</a:t>
            </a:r>
          </a:p>
          <a:p>
            <a:pPr lvl="1">
              <a:buClrTx/>
            </a:pPr>
            <a:endParaRPr lang="en-US" sz="18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A2DE-358A-3046-9AB3-43F7AF0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/>
          <a:stretch/>
        </p:blipFill>
        <p:spPr>
          <a:xfrm>
            <a:off x="3596306" y="2155462"/>
            <a:ext cx="3427871" cy="197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78465-B923-4944-817D-C9A63569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3143850"/>
            <a:ext cx="1890985" cy="14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FF6-43C8-8448-9D9D-726A7A03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1825741"/>
            <a:ext cx="1890985" cy="141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3BC47-4841-E046-BEE2-68635D82F830}"/>
              </a:ext>
            </a:extLst>
          </p:cNvPr>
          <p:cNvSpPr/>
          <p:nvPr/>
        </p:nvSpPr>
        <p:spPr>
          <a:xfrm>
            <a:off x="0" y="5157889"/>
            <a:ext cx="9102836" cy="553998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sz="1000" err="1"/>
              <a:t>Keskar</a:t>
            </a:r>
            <a:r>
              <a:rPr lang="en-US" sz="1000"/>
              <a:t> et al., On Large-Batch Training for Deep Learning: Generalization Gap and Sharp Minima, ICLR’16.</a:t>
            </a:r>
          </a:p>
          <a:p>
            <a:pPr defTabSz="685800" hangingPunct="0">
              <a:defRPr/>
            </a:pP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Z. Yao, A.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Gholami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Q. Lei, K.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Keutzer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M. Mahoney. Hessian-based Analysis of Large Batch Training and Robustness to Adversaries, </a:t>
            </a:r>
            <a:r>
              <a:rPr lang="en-US" sz="1000"/>
              <a:t>NeurIPS’18.</a:t>
            </a:r>
          </a:p>
          <a:p>
            <a:pPr hangingPunct="0">
              <a:buClrTx/>
              <a:defRPr/>
            </a:pPr>
            <a:r>
              <a:rPr lang="en-US" sz="1000"/>
              <a:t>Ginsburg, Boris, Igor </a:t>
            </a:r>
            <a:r>
              <a:rPr lang="en-US" sz="1000" err="1"/>
              <a:t>Gitman</a:t>
            </a:r>
            <a:r>
              <a:rPr lang="en-US" sz="1000"/>
              <a:t>, and Yang You. "Large Batch Training of Convolutional Networks with LARS." arXiv:1708.03888, 2018.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6E179-40CD-BF6D-114D-379536BD4160}"/>
              </a:ext>
            </a:extLst>
          </p:cNvPr>
          <p:cNvSpPr txBox="1">
            <a:spLocks/>
          </p:cNvSpPr>
          <p:nvPr/>
        </p:nvSpPr>
        <p:spPr>
          <a:xfrm>
            <a:off x="219349" y="4588858"/>
            <a:ext cx="8540741" cy="429125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Key takeaway: </a:t>
            </a:r>
            <a:r>
              <a:rPr kumimoji="1" lang="en-US" altLang="zh-CN" sz="2400" b="0"/>
              <a:t>improving system should consider application properties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498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MapReduce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>
                <a:solidFill>
                  <a:srgbClr val="C00000"/>
                </a:solidFill>
              </a:rPr>
              <a:t>Problem: bad records </a:t>
            </a:r>
            <a:endParaRPr kumimoji="1" lang="en-US" altLang="zh-CN" sz="2000" dirty="0"/>
          </a:p>
          <a:p>
            <a:pPr lvl="1"/>
            <a:r>
              <a:rPr kumimoji="1" lang="en-US" altLang="zh-CN" dirty="0"/>
              <a:t>Map/Reduce functions sometimes fail for some inputs</a:t>
            </a:r>
          </a:p>
          <a:p>
            <a:pPr lvl="1"/>
            <a:r>
              <a:rPr kumimoji="1" lang="en-US" altLang="zh-CN" sz="1800" dirty="0"/>
              <a:t>Best solution is to debug &amp; fix, but not always possible</a:t>
            </a:r>
          </a:p>
          <a:p>
            <a:pPr lvl="2"/>
            <a:r>
              <a:rPr kumimoji="1" lang="en-US" altLang="zh-CN" sz="1800" dirty="0"/>
              <a:t>E.g., Bugs in the third-party library </a:t>
            </a:r>
          </a:p>
          <a:p>
            <a:r>
              <a:rPr kumimoji="1" lang="en-US" altLang="zh-CN" dirty="0"/>
              <a:t>MapReduce simply skips them </a:t>
            </a:r>
          </a:p>
          <a:p>
            <a:pPr lvl="1"/>
            <a:r>
              <a:rPr kumimoji="1" lang="en-US" altLang="zh-CN" sz="1800" dirty="0"/>
              <a:t>On segmentation fault:</a:t>
            </a:r>
          </a:p>
          <a:p>
            <a:pPr lvl="2"/>
            <a:r>
              <a:rPr kumimoji="1" lang="en-US" altLang="zh-CN" sz="1600" dirty="0"/>
              <a:t>Send UDP packet to master from signal handler</a:t>
            </a:r>
          </a:p>
          <a:p>
            <a:pPr lvl="2"/>
            <a:r>
              <a:rPr kumimoji="1" lang="en-US" altLang="zh-CN" sz="1600" dirty="0"/>
              <a:t>Include sequence number of record being processed</a:t>
            </a:r>
          </a:p>
          <a:p>
            <a:pPr lvl="1"/>
            <a:r>
              <a:rPr kumimoji="1" lang="en-US" altLang="zh-CN" sz="1800" dirty="0"/>
              <a:t>If master sees two failures for same record:</a:t>
            </a:r>
          </a:p>
          <a:p>
            <a:pPr lvl="2"/>
            <a:r>
              <a:rPr kumimoji="1" lang="en-US" altLang="zh-CN" sz="1600" dirty="0"/>
              <a:t>Next worker is told to </a:t>
            </a:r>
            <a:r>
              <a:rPr kumimoji="1" lang="en-US" altLang="zh-CN" sz="1600" i="1" dirty="0"/>
              <a:t>skip</a:t>
            </a:r>
            <a:r>
              <a:rPr kumimoji="1" lang="en-US" altLang="zh-CN" sz="1600" dirty="0"/>
              <a:t> the record</a:t>
            </a:r>
          </a:p>
        </p:txBody>
      </p:sp>
    </p:spTree>
    <p:extLst>
      <p:ext uri="{BB962C8B-B14F-4D97-AF65-F5344CB8AC3E}">
        <p14:creationId xmlns:p14="http://schemas.microsoft.com/office/powerpoint/2010/main" val="324824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67E7A-15C7-9217-FCF9-08350849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 with large batch size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4ADC2-2E52-ADF5-B4CF-EBF9ED77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P#0. Decreased accuracy</a:t>
            </a:r>
          </a:p>
          <a:p>
            <a:r>
              <a:rPr kumimoji="1" lang="en-US" altLang="zh-CN" dirty="0"/>
              <a:t>P#1. Increased memory at each device</a:t>
            </a:r>
          </a:p>
          <a:p>
            <a:pPr lvl="1"/>
            <a:r>
              <a:rPr kumimoji="1" lang="en-US" altLang="zh-CN" dirty="0"/>
              <a:t>Memory used for storing the activation memory </a:t>
            </a:r>
          </a:p>
          <a:p>
            <a:r>
              <a:rPr kumimoji="1" lang="en-US" altLang="zh-CN" dirty="0"/>
              <a:t>Though some optimizations exist</a:t>
            </a:r>
          </a:p>
          <a:p>
            <a:pPr lvl="1"/>
            <a:r>
              <a:rPr kumimoji="1" lang="en-US" altLang="zh-CN" dirty="0"/>
              <a:t>E.g., Re-computation, throw away the intermedia activations generated during the forward path, re-compute it during the backward path </a:t>
            </a:r>
          </a:p>
          <a:p>
            <a:pPr lvl="1"/>
            <a:r>
              <a:rPr kumimoji="1" lang="en-US" altLang="zh-CN" b="1" dirty="0"/>
              <a:t>Cons</a:t>
            </a:r>
            <a:r>
              <a:rPr kumimoji="1" lang="en-US" altLang="zh-CN" dirty="0"/>
              <a:t>: trades performance for memory usage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A908B-0C6C-59B3-DA10-EBD0A69F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817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84581-2343-7EA2-E097-F164613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Can we reduce the number of pipeline stages (p)?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AA29-9E72-2F2F-186F-77D50BE0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917232" cy="4356826"/>
          </a:xfrm>
        </p:spPr>
        <p:txBody>
          <a:bodyPr>
            <a:normAutofit/>
          </a:bodyPr>
          <a:lstStyle/>
          <a:p>
            <a:r>
              <a:rPr kumimoji="1" lang="en-US" altLang="zh-CN"/>
              <a:t>Typically, also challenging because AI models are really really large </a:t>
            </a:r>
          </a:p>
          <a:p>
            <a:r>
              <a:rPr kumimoji="1" lang="en-US" altLang="zh-CN"/>
              <a:t>Example: GPT-4 </a:t>
            </a:r>
          </a:p>
          <a:p>
            <a:pPr lvl="1"/>
            <a:r>
              <a:rPr kumimoji="1" lang="en-US" altLang="zh-CN"/>
              <a:t>Setup: 1.8 trillion parameters </a:t>
            </a:r>
          </a:p>
          <a:p>
            <a:pPr lvl="1"/>
            <a:r>
              <a:rPr kumimoji="1" lang="en-US" altLang="zh-CN"/>
              <a:t>120 layers </a:t>
            </a:r>
          </a:p>
          <a:p>
            <a:pPr lvl="1"/>
            <a:r>
              <a:rPr kumimoji="1" lang="en-US" altLang="zh-CN"/>
              <a:t>Assuming 4B for each parameter, we have 60 GB per-layer </a:t>
            </a:r>
          </a:p>
          <a:p>
            <a:r>
              <a:rPr kumimoji="1" lang="en-US" altLang="zh-CN"/>
              <a:t>What are the memory capacity of GPU? </a:t>
            </a:r>
          </a:p>
          <a:p>
            <a:pPr lvl="1"/>
            <a:r>
              <a:rPr kumimoji="1" lang="en-US" altLang="zh-CN"/>
              <a:t>80GB for H100, 140GB for H200 </a:t>
            </a:r>
          </a:p>
          <a:p>
            <a:pPr lvl="1"/>
            <a:r>
              <a:rPr kumimoji="1" lang="en-US" altLang="zh-CN"/>
              <a:t>Note that we also need to store activations &amp; input data ( &amp; optimization state) 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B93F5-61A1-1C2D-4181-D39847B5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393605-E3C8-A627-4907-E12B0F3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21396"/>
            <a:ext cx="3610744" cy="16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1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4E0D7-8CC9-15D5-E871-4CCBC60E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Tensor parallelism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19DA1-D316-3DF0-B95F-AA7A519F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240284" cy="4032448"/>
          </a:xfrm>
        </p:spPr>
        <p:txBody>
          <a:bodyPr/>
          <a:lstStyle/>
          <a:p>
            <a:r>
              <a:rPr kumimoji="1" lang="en-US" altLang="zh-CN" dirty="0"/>
              <a:t>Partition the parameters of a layer</a:t>
            </a:r>
          </a:p>
          <a:p>
            <a:pPr lvl="1"/>
            <a:r>
              <a:rPr kumimoji="1" lang="en-US" altLang="zh-CN" dirty="0"/>
              <a:t>Each partition is deployed on a separate GPU </a:t>
            </a:r>
          </a:p>
          <a:p>
            <a:r>
              <a:rPr kumimoji="1" lang="en-US" altLang="zh-CN" dirty="0"/>
              <a:t>Pros </a:t>
            </a:r>
          </a:p>
          <a:p>
            <a:pPr lvl="1"/>
            <a:r>
              <a:rPr kumimoji="1" lang="en-US" altLang="zh-CN" dirty="0"/>
              <a:t>Support pipeline parallelism with a large layer </a:t>
            </a:r>
          </a:p>
          <a:p>
            <a:pPr lvl="1"/>
            <a:r>
              <a:rPr kumimoji="1" lang="en-US" altLang="zh-CN" dirty="0"/>
              <a:t>Fit the hardware architecture of modern servers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FED7E-69AE-D31A-2390-4F74D407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92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856591-53E5-ABB1-91F1-15AF2FB9321D}"/>
              </a:ext>
            </a:extLst>
          </p:cNvPr>
          <p:cNvGrpSpPr/>
          <p:nvPr/>
        </p:nvGrpSpPr>
        <p:grpSpPr>
          <a:xfrm>
            <a:off x="5909386" y="1876528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22D31A-F0BD-74BB-86CA-D2B961B344B0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0C181E-45F2-B5E0-97FE-71EE19D6553D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D3E18C0-C09D-1A49-E3AE-3BCBB212AAD3}"/>
              </a:ext>
            </a:extLst>
          </p:cNvPr>
          <p:cNvCxnSpPr>
            <a:cxnSpLocks/>
          </p:cNvCxnSpPr>
          <p:nvPr/>
        </p:nvCxnSpPr>
        <p:spPr>
          <a:xfrm>
            <a:off x="6593462" y="249290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2D19BF1-4BE6-1130-8246-A7778D9F45C4}"/>
              </a:ext>
            </a:extLst>
          </p:cNvPr>
          <p:cNvCxnSpPr>
            <a:cxnSpLocks/>
          </p:cNvCxnSpPr>
          <p:nvPr/>
        </p:nvCxnSpPr>
        <p:spPr>
          <a:xfrm>
            <a:off x="5735342" y="1392107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F6CB7F-7817-D16B-0BC3-90E4BA871AC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531181" y="1430760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26DCAA-8A62-21A4-3AA2-D45B4B0B445F}"/>
              </a:ext>
            </a:extLst>
          </p:cNvPr>
          <p:cNvGrpSpPr/>
          <p:nvPr/>
        </p:nvGrpSpPr>
        <p:grpSpPr>
          <a:xfrm>
            <a:off x="7021425" y="745867"/>
            <a:ext cx="581384" cy="616380"/>
            <a:chOff x="7884368" y="1584003"/>
            <a:chExt cx="581384" cy="6163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651100-EFBE-1457-494B-B87066B872B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593C11-40B8-A6B1-7D0C-33C8123F1C6D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A808883-E5E8-D235-E5D1-EEDF1AEECC0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07320" y="1362247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2378F0-4D2E-F1C2-1D4B-655685D0E40D}"/>
              </a:ext>
            </a:extLst>
          </p:cNvPr>
          <p:cNvGrpSpPr/>
          <p:nvPr/>
        </p:nvGrpSpPr>
        <p:grpSpPr>
          <a:xfrm>
            <a:off x="5544600" y="750096"/>
            <a:ext cx="576059" cy="616380"/>
            <a:chOff x="638921" y="2203432"/>
            <a:chExt cx="576059" cy="61638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BF6EE0-FC7B-57A2-7695-B6B1178A763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20B694-B503-AD60-9D47-7D2137EA8C1C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EBE299-EBEB-DDF3-40B9-020378C4F7EA}"/>
              </a:ext>
            </a:extLst>
          </p:cNvPr>
          <p:cNvGrpSpPr/>
          <p:nvPr/>
        </p:nvGrpSpPr>
        <p:grpSpPr>
          <a:xfrm>
            <a:off x="6400719" y="752315"/>
            <a:ext cx="576059" cy="616380"/>
            <a:chOff x="638921" y="2203432"/>
            <a:chExt cx="576059" cy="61638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4586A5-B146-4C9B-543B-F02DCCE54A0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6EC7FE2-FF40-D564-C590-5ABDC6CA7FE5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223176E-2637-EA70-0FB9-3B1C82BF172D}"/>
              </a:ext>
            </a:extLst>
          </p:cNvPr>
          <p:cNvSpPr/>
          <p:nvPr/>
        </p:nvSpPr>
        <p:spPr>
          <a:xfrm>
            <a:off x="5907086" y="3009987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4F221-A107-9D5C-EE8E-84DA10F17661}"/>
              </a:ext>
            </a:extLst>
          </p:cNvPr>
          <p:cNvSpPr txBox="1"/>
          <p:nvPr/>
        </p:nvSpPr>
        <p:spPr>
          <a:xfrm>
            <a:off x="6003948" y="3140306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334834F-216F-EBFF-B82E-126127F77734}"/>
              </a:ext>
            </a:extLst>
          </p:cNvPr>
          <p:cNvCxnSpPr>
            <a:cxnSpLocks/>
          </p:cNvCxnSpPr>
          <p:nvPr/>
        </p:nvCxnSpPr>
        <p:spPr>
          <a:xfrm>
            <a:off x="6605083" y="362636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20AAFD-B396-1245-6A83-AE29FF1717CE}"/>
              </a:ext>
            </a:extLst>
          </p:cNvPr>
          <p:cNvGrpSpPr/>
          <p:nvPr/>
        </p:nvGrpSpPr>
        <p:grpSpPr>
          <a:xfrm>
            <a:off x="7496277" y="2517100"/>
            <a:ext cx="581384" cy="616380"/>
            <a:chOff x="7884368" y="1584003"/>
            <a:chExt cx="581384" cy="61638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0606BF1-6489-3DC1-9C6A-E1835D9A83F9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7BF563F-A935-0387-5DBD-5C8BA774F4D2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F21EC92-EA34-3974-3F3D-4B6EDACAA52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166718" y="2825290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F5267E-A6BF-4D6A-7E6C-4215CFA47198}"/>
              </a:ext>
            </a:extLst>
          </p:cNvPr>
          <p:cNvCxnSpPr>
            <a:cxnSpLocks/>
          </p:cNvCxnSpPr>
          <p:nvPr/>
        </p:nvCxnSpPr>
        <p:spPr>
          <a:xfrm flipH="1">
            <a:off x="7312117" y="2847639"/>
            <a:ext cx="912890" cy="986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29">
            <a:extLst>
              <a:ext uri="{FF2B5EF4-FFF2-40B4-BE49-F238E27FC236}">
                <a16:creationId xmlns:a16="http://schemas.microsoft.com/office/drawing/2014/main" id="{E378E7EE-C12D-AC07-3BE8-6CDEE8C0D6C7}"/>
              </a:ext>
            </a:extLst>
          </p:cNvPr>
          <p:cNvSpPr/>
          <p:nvPr/>
        </p:nvSpPr>
        <p:spPr>
          <a:xfrm rot="19326461">
            <a:off x="7729251" y="443820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6F537FE-E327-18AA-9549-DCABFF34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80" y="116910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id="{965511D6-33DE-B11F-E039-934CFDD8CE82}"/>
              </a:ext>
            </a:extLst>
          </p:cNvPr>
          <p:cNvSpPr/>
          <p:nvPr/>
        </p:nvSpPr>
        <p:spPr>
          <a:xfrm>
            <a:off x="7747997" y="1158464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D6E2C4E-8EB7-814F-2C0F-17F3A4B0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07" y="1189401"/>
            <a:ext cx="616380" cy="61638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E6C70A4-8123-0CCE-500C-195E8B0925DA}"/>
              </a:ext>
            </a:extLst>
          </p:cNvPr>
          <p:cNvCxnSpPr>
            <a:cxnSpLocks/>
          </p:cNvCxnSpPr>
          <p:nvPr/>
        </p:nvCxnSpPr>
        <p:spPr>
          <a:xfrm flipH="1" flipV="1">
            <a:off x="6809921" y="1004694"/>
            <a:ext cx="977048" cy="108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44105E64-4444-C82E-BACE-1727647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3" y="4354489"/>
            <a:ext cx="4469870" cy="8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3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Parallelism: Forward Pass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228FA46-7ADF-584B-A404-F1E9EFB3C12C}"/>
              </a:ext>
            </a:extLst>
          </p:cNvPr>
          <p:cNvSpPr/>
          <p:nvPr/>
        </p:nvSpPr>
        <p:spPr>
          <a:xfrm>
            <a:off x="1611702" y="1513160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BDB9838-B6CB-8147-8800-13856FAD3A18}"/>
              </a:ext>
            </a:extLst>
          </p:cNvPr>
          <p:cNvSpPr/>
          <p:nvPr/>
        </p:nvSpPr>
        <p:spPr>
          <a:xfrm>
            <a:off x="1611702" y="2336120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6273F63-85AC-904A-BDB8-E34A7ECD59AD}"/>
              </a:ext>
            </a:extLst>
          </p:cNvPr>
          <p:cNvSpPr/>
          <p:nvPr/>
        </p:nvSpPr>
        <p:spPr>
          <a:xfrm>
            <a:off x="3884555" y="1513159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AF9CDF-7F9A-4046-8BC8-3B812D9A7EF7}"/>
              </a:ext>
            </a:extLst>
          </p:cNvPr>
          <p:cNvSpPr txBox="1"/>
          <p:nvPr/>
        </p:nvSpPr>
        <p:spPr>
          <a:xfrm>
            <a:off x="3272892" y="21860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C61F1-B3D9-7945-BF56-4F687F995DD9}"/>
              </a:ext>
            </a:extLst>
          </p:cNvPr>
          <p:cNvCxnSpPr/>
          <p:nvPr/>
        </p:nvCxnSpPr>
        <p:spPr>
          <a:xfrm>
            <a:off x="1512405" y="1513160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DFDBBBC-981C-5045-9F19-36C65EDEBCD8}"/>
              </a:ext>
            </a:extLst>
          </p:cNvPr>
          <p:cNvSpPr txBox="1"/>
          <p:nvPr/>
        </p:nvSpPr>
        <p:spPr>
          <a:xfrm>
            <a:off x="1119713" y="1808020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C3B74D-5487-FB49-93EF-CF4E14A390DB}"/>
              </a:ext>
            </a:extLst>
          </p:cNvPr>
          <p:cNvCxnSpPr/>
          <p:nvPr/>
        </p:nvCxnSpPr>
        <p:spPr>
          <a:xfrm flipV="1">
            <a:off x="1635926" y="1417641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7B564-42E6-BF49-8AAD-265D55276DBA}"/>
              </a:ext>
            </a:extLst>
          </p:cNvPr>
          <p:cNvSpPr txBox="1"/>
          <p:nvPr/>
        </p:nvSpPr>
        <p:spPr>
          <a:xfrm>
            <a:off x="2208518" y="1081306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7A4441-54BB-B340-A405-B3E5E3388682}"/>
              </a:ext>
            </a:extLst>
          </p:cNvPr>
          <p:cNvCxnSpPr>
            <a:cxnSpLocks/>
          </p:cNvCxnSpPr>
          <p:nvPr/>
        </p:nvCxnSpPr>
        <p:spPr>
          <a:xfrm>
            <a:off x="3884555" y="1428049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EA89593-AC88-8E42-851F-4538444DAA6D}"/>
              </a:ext>
            </a:extLst>
          </p:cNvPr>
          <p:cNvSpPr txBox="1"/>
          <p:nvPr/>
        </p:nvSpPr>
        <p:spPr>
          <a:xfrm>
            <a:off x="4173448" y="116432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5CC6DF-E302-2647-A73A-59AA5B1C1704}"/>
              </a:ext>
            </a:extLst>
          </p:cNvPr>
          <p:cNvSpPr txBox="1"/>
          <p:nvPr/>
        </p:nvSpPr>
        <p:spPr>
          <a:xfrm>
            <a:off x="2099955" y="3244188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760ECC-B865-8340-BD08-FCCAA806FE08}"/>
              </a:ext>
            </a:extLst>
          </p:cNvPr>
          <p:cNvSpPr txBox="1"/>
          <p:nvPr/>
        </p:nvSpPr>
        <p:spPr>
          <a:xfrm>
            <a:off x="4046426" y="3251561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X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ADD9487-2FC3-1748-A408-079EEC2CAD47}"/>
              </a:ext>
            </a:extLst>
          </p:cNvPr>
          <p:cNvCxnSpPr/>
          <p:nvPr/>
        </p:nvCxnSpPr>
        <p:spPr>
          <a:xfrm>
            <a:off x="3768728" y="1534513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BD096F6-B050-834E-B1F7-15D4A0A7B1DC}"/>
              </a:ext>
            </a:extLst>
          </p:cNvPr>
          <p:cNvSpPr txBox="1"/>
          <p:nvPr/>
        </p:nvSpPr>
        <p:spPr>
          <a:xfrm>
            <a:off x="3486636" y="2186077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C9E2D9-FB8D-1441-B1DD-91676229018E}"/>
              </a:ext>
            </a:extLst>
          </p:cNvPr>
          <p:cNvCxnSpPr>
            <a:cxnSpLocks/>
          </p:cNvCxnSpPr>
          <p:nvPr/>
        </p:nvCxnSpPr>
        <p:spPr>
          <a:xfrm flipH="1">
            <a:off x="4918294" y="2336120"/>
            <a:ext cx="45058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8897216-7C53-4942-8BE5-237B79417D01}"/>
              </a:ext>
            </a:extLst>
          </p:cNvPr>
          <p:cNvSpPr/>
          <p:nvPr/>
        </p:nvSpPr>
        <p:spPr>
          <a:xfrm>
            <a:off x="5527572" y="1500390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77E67E4-5DA1-0D47-9A48-844E0EC8AC48}"/>
              </a:ext>
            </a:extLst>
          </p:cNvPr>
          <p:cNvSpPr/>
          <p:nvPr/>
        </p:nvSpPr>
        <p:spPr>
          <a:xfrm>
            <a:off x="5523737" y="2323350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AD8647F-73E8-5546-89E9-E63F06DFCA24}"/>
              </a:ext>
            </a:extLst>
          </p:cNvPr>
          <p:cNvCxnSpPr>
            <a:cxnSpLocks/>
          </p:cNvCxnSpPr>
          <p:nvPr/>
        </p:nvCxnSpPr>
        <p:spPr>
          <a:xfrm>
            <a:off x="6436532" y="1540110"/>
            <a:ext cx="0" cy="7530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046F9D8-51C7-7A44-B93B-F109A08F7CFE}"/>
              </a:ext>
            </a:extLst>
          </p:cNvPr>
          <p:cNvSpPr txBox="1"/>
          <p:nvPr/>
        </p:nvSpPr>
        <p:spPr>
          <a:xfrm>
            <a:off x="6536236" y="1752808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8C89509-8E2B-F146-845B-9D177B6891B6}"/>
              </a:ext>
            </a:extLst>
          </p:cNvPr>
          <p:cNvSpPr txBox="1"/>
          <p:nvPr/>
        </p:nvSpPr>
        <p:spPr>
          <a:xfrm>
            <a:off x="5828294" y="1101256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1B7A36F-5BA4-414B-B58C-FCADFAA7E73C}"/>
              </a:ext>
            </a:extLst>
          </p:cNvPr>
          <p:cNvCxnSpPr>
            <a:cxnSpLocks/>
          </p:cNvCxnSpPr>
          <p:nvPr/>
        </p:nvCxnSpPr>
        <p:spPr>
          <a:xfrm>
            <a:off x="5523737" y="1402379"/>
            <a:ext cx="809054" cy="1526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E759E7E-5A40-EF43-9DEF-4925CE2E8A8C}"/>
              </a:ext>
            </a:extLst>
          </p:cNvPr>
          <p:cNvSpPr txBox="1"/>
          <p:nvPr/>
        </p:nvSpPr>
        <p:spPr>
          <a:xfrm>
            <a:off x="5561329" y="3221217"/>
            <a:ext cx="682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6D0515-BA76-CB4D-857E-407FADCB877B}"/>
              </a:ext>
            </a:extLst>
          </p:cNvPr>
          <p:cNvGrpSpPr/>
          <p:nvPr/>
        </p:nvGrpSpPr>
        <p:grpSpPr>
          <a:xfrm>
            <a:off x="6646829" y="1490187"/>
            <a:ext cx="1309547" cy="2146528"/>
            <a:chOff x="8385163" y="2016444"/>
            <a:chExt cx="1746062" cy="286203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FD22382-1A6D-CE41-BFB8-335BE883E546}"/>
                </a:ext>
              </a:extLst>
            </p:cNvPr>
            <p:cNvSpPr/>
            <p:nvPr/>
          </p:nvSpPr>
          <p:spPr>
            <a:xfrm>
              <a:off x="9086816" y="2016444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59A5B5-CF36-F94E-A197-2E7AC64C5F9E}"/>
                </a:ext>
              </a:extLst>
            </p:cNvPr>
            <p:cNvSpPr txBox="1"/>
            <p:nvPr/>
          </p:nvSpPr>
          <p:spPr>
            <a:xfrm>
              <a:off x="9293391" y="4324483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10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endParaRPr lang="en-US" sz="2100" baseline="30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D7D2E38-0D3A-1244-A66B-FAD4D1935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5163" y="3151256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BDDCBCC-0955-BE4D-A267-0FBB8686047F}"/>
                  </a:ext>
                </a:extLst>
              </p:cNvPr>
              <p:cNvSpPr txBox="1"/>
              <p:nvPr/>
            </p:nvSpPr>
            <p:spPr>
              <a:xfrm>
                <a:off x="56687" y="4047649"/>
                <a:ext cx="9082268" cy="104778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Requires an all gather communication so that all processes get each others activation data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Suppose with a simple forward, each node needs to send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−1)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~=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BDDCBCC-0955-BE4D-A267-0FBB8686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7" y="4047649"/>
                <a:ext cx="9082268" cy="1047787"/>
              </a:xfrm>
              <a:prstGeom prst="rect">
                <a:avLst/>
              </a:prstGeom>
              <a:blipFill>
                <a:blip r:embed="rId3"/>
                <a:stretch>
                  <a:fillRect l="-419" t="-2381" b="-5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65F56E4-3DF2-8DF0-D5F8-5B7B4AAF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2" y="1448306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428DF8-7C21-50BC-7FBD-E8CCCBE0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2" y="2690798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Parallelism: Backward Pass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27A9C2-63CC-0F4A-8A4B-CE6E56DC6882}"/>
              </a:ext>
            </a:extLst>
          </p:cNvPr>
          <p:cNvSpPr/>
          <p:nvPr/>
        </p:nvSpPr>
        <p:spPr>
          <a:xfrm>
            <a:off x="3021260" y="1592179"/>
            <a:ext cx="1501902" cy="77495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0,</a:t>
            </a: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 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9A9FF-FE37-EC49-82FC-C12FCA2226F0}"/>
              </a:ext>
            </a:extLst>
          </p:cNvPr>
          <p:cNvSpPr txBox="1"/>
          <p:nvPr/>
        </p:nvSpPr>
        <p:spPr>
          <a:xfrm>
            <a:off x="2669056" y="20698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b="1" kern="0">
                <a:solidFill>
                  <a:sysClr val="windowText" lastClr="00000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7E133-EA32-8C43-BB95-F0976B5CCD72}"/>
              </a:ext>
            </a:extLst>
          </p:cNvPr>
          <p:cNvSpPr txBox="1"/>
          <p:nvPr/>
        </p:nvSpPr>
        <p:spPr>
          <a:xfrm>
            <a:off x="3532490" y="2580063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X</a:t>
            </a:r>
            <a:r>
              <a:rPr lang="en-US" sz="2100" kern="0" baseline="3000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235CA-9DCC-AD4E-B1FB-5DAF309D3D31}"/>
              </a:ext>
            </a:extLst>
          </p:cNvPr>
          <p:cNvSpPr txBox="1"/>
          <p:nvPr/>
        </p:nvSpPr>
        <p:spPr>
          <a:xfrm>
            <a:off x="1846419" y="3425136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>
                <a:solidFill>
                  <a:sysClr val="windowText" lastClr="000000"/>
                </a:solidFill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B837C8-88A3-FA4F-B92F-5681844EE856}"/>
              </a:ext>
            </a:extLst>
          </p:cNvPr>
          <p:cNvCxnSpPr>
            <a:cxnSpLocks/>
          </p:cNvCxnSpPr>
          <p:nvPr/>
        </p:nvCxnSpPr>
        <p:spPr>
          <a:xfrm flipH="1">
            <a:off x="4715304" y="2439178"/>
            <a:ext cx="54863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AD6EFEE-B8B4-5F43-95F3-54AC6D9C74C0}"/>
              </a:ext>
            </a:extLst>
          </p:cNvPr>
          <p:cNvSpPr/>
          <p:nvPr/>
        </p:nvSpPr>
        <p:spPr>
          <a:xfrm>
            <a:off x="5646025" y="1593135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BCA97C-1665-C14A-85D2-0F850258C48B}"/>
              </a:ext>
            </a:extLst>
          </p:cNvPr>
          <p:cNvSpPr/>
          <p:nvPr/>
        </p:nvSpPr>
        <p:spPr>
          <a:xfrm>
            <a:off x="5646025" y="2416095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38001-56EA-084C-8CF1-DE81D6D3E7C6}"/>
              </a:ext>
            </a:extLst>
          </p:cNvPr>
          <p:cNvCxnSpPr/>
          <p:nvPr/>
        </p:nvCxnSpPr>
        <p:spPr>
          <a:xfrm>
            <a:off x="5546728" y="1593135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33CFED-4EB0-D648-8329-310A6C19E86C}"/>
              </a:ext>
            </a:extLst>
          </p:cNvPr>
          <p:cNvSpPr txBox="1"/>
          <p:nvPr/>
        </p:nvSpPr>
        <p:spPr>
          <a:xfrm>
            <a:off x="5154037" y="1887996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kern="0">
                <a:solidFill>
                  <a:sysClr val="windowText" lastClr="000000"/>
                </a:solidFill>
              </a:rPr>
              <a:t>d</a:t>
            </a:r>
            <a:r>
              <a:rPr lang="en-US" sz="1350" kern="0" baseline="-25000">
                <a:solidFill>
                  <a:sysClr val="windowText" lastClr="000000"/>
                </a:solidFill>
              </a:rPr>
              <a:t>i</a:t>
            </a:r>
            <a:r>
              <a:rPr lang="en-US" sz="1350" kern="0">
                <a:solidFill>
                  <a:sysClr val="windowText" lastClr="000000"/>
                </a:solidFill>
              </a:rPr>
              <a:t>/P</a:t>
            </a:r>
            <a:endParaRPr lang="en-US" sz="1350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3D7C8-B5B0-424E-A51D-B0617F618C32}"/>
              </a:ext>
            </a:extLst>
          </p:cNvPr>
          <p:cNvSpPr txBox="1"/>
          <p:nvPr/>
        </p:nvSpPr>
        <p:spPr>
          <a:xfrm>
            <a:off x="6116876" y="3425136"/>
            <a:ext cx="6156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>
                <a:solidFill>
                  <a:sysClr val="windowText" lastClr="000000"/>
                </a:solidFill>
              </a:rPr>
              <a:t>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618DC-916F-E54D-9F0F-8EC43762BDD0}"/>
              </a:ext>
            </a:extLst>
          </p:cNvPr>
          <p:cNvSpPr txBox="1"/>
          <p:nvPr/>
        </p:nvSpPr>
        <p:spPr>
          <a:xfrm>
            <a:off x="110754" y="4161949"/>
            <a:ext cx="63223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/>
              <a:t>No communication needed as every processor only needs the gradient of its own parameters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C688E-463C-3750-CB4D-7E4362B8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1586030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2EBE27-D697-7A94-8514-977993C0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2828522"/>
            <a:ext cx="576064" cy="576064"/>
          </a:xfrm>
          <a:prstGeom prst="rect">
            <a:avLst/>
          </a:prstGeom>
        </p:spPr>
      </p:pic>
      <p:sp>
        <p:nvSpPr>
          <p:cNvPr id="6" name="Rectangle 149">
            <a:extLst>
              <a:ext uri="{FF2B5EF4-FFF2-40B4-BE49-F238E27FC236}">
                <a16:creationId xmlns:a16="http://schemas.microsoft.com/office/drawing/2014/main" id="{8DD312BC-53F3-B734-E0F2-8CA135CBAB16}"/>
              </a:ext>
            </a:extLst>
          </p:cNvPr>
          <p:cNvSpPr/>
          <p:nvPr/>
        </p:nvSpPr>
        <p:spPr>
          <a:xfrm>
            <a:off x="1583656" y="1617638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7" name="Rectangle 150">
            <a:extLst>
              <a:ext uri="{FF2B5EF4-FFF2-40B4-BE49-F238E27FC236}">
                <a16:creationId xmlns:a16="http://schemas.microsoft.com/office/drawing/2014/main" id="{1A5F302F-E2FC-8AD5-457E-97BA5CCE81E6}"/>
              </a:ext>
            </a:extLst>
          </p:cNvPr>
          <p:cNvSpPr/>
          <p:nvPr/>
        </p:nvSpPr>
        <p:spPr>
          <a:xfrm>
            <a:off x="1579821" y="2440598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1803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Backward Pass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5AAE1A-77CC-7748-B3BA-6F422B32B488}"/>
              </a:ext>
            </a:extLst>
          </p:cNvPr>
          <p:cNvSpPr/>
          <p:nvPr/>
        </p:nvSpPr>
        <p:spPr>
          <a:xfrm>
            <a:off x="954824" y="1618907"/>
            <a:ext cx="729825" cy="1645919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7BA48-D269-CA45-9E6B-0975733CB835}"/>
              </a:ext>
            </a:extLst>
          </p:cNvPr>
          <p:cNvSpPr/>
          <p:nvPr/>
        </p:nvSpPr>
        <p:spPr>
          <a:xfrm>
            <a:off x="1684649" y="1618907"/>
            <a:ext cx="802629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885781-4A16-5C4D-99ED-28DACB9AE989}"/>
              </a:ext>
            </a:extLst>
          </p:cNvPr>
          <p:cNvSpPr/>
          <p:nvPr/>
        </p:nvSpPr>
        <p:spPr>
          <a:xfrm>
            <a:off x="3227676" y="1618907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8EF37E-EE93-CF4F-8ADE-7344EC150577}"/>
              </a:ext>
            </a:extLst>
          </p:cNvPr>
          <p:cNvSpPr txBox="1"/>
          <p:nvPr/>
        </p:nvSpPr>
        <p:spPr>
          <a:xfrm>
            <a:off x="2616013" y="2291825"/>
            <a:ext cx="25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5DE85E-D3BD-ED47-85C0-D65AB761E491}"/>
              </a:ext>
            </a:extLst>
          </p:cNvPr>
          <p:cNvCxnSpPr>
            <a:cxnSpLocks/>
          </p:cNvCxnSpPr>
          <p:nvPr/>
        </p:nvCxnSpPr>
        <p:spPr>
          <a:xfrm>
            <a:off x="855526" y="1618908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56D8CC-5B9E-F240-9692-036201EDB961}"/>
              </a:ext>
            </a:extLst>
          </p:cNvPr>
          <p:cNvSpPr txBox="1"/>
          <p:nvPr/>
        </p:nvSpPr>
        <p:spPr>
          <a:xfrm>
            <a:off x="462835" y="1913768"/>
            <a:ext cx="412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2170A8-2F6C-2C45-9C6B-2FE96209213D}"/>
              </a:ext>
            </a:extLst>
          </p:cNvPr>
          <p:cNvCxnSpPr>
            <a:cxnSpLocks/>
          </p:cNvCxnSpPr>
          <p:nvPr/>
        </p:nvCxnSpPr>
        <p:spPr>
          <a:xfrm flipV="1">
            <a:off x="979047" y="1523389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EC449C-F591-9F45-9030-7D887D16F85E}"/>
              </a:ext>
            </a:extLst>
          </p:cNvPr>
          <p:cNvSpPr txBox="1"/>
          <p:nvPr/>
        </p:nvSpPr>
        <p:spPr>
          <a:xfrm>
            <a:off x="1551639" y="1187054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B4AF59-48A4-2049-BFA9-3A2F531D0680}"/>
              </a:ext>
            </a:extLst>
          </p:cNvPr>
          <p:cNvCxnSpPr>
            <a:cxnSpLocks/>
          </p:cNvCxnSpPr>
          <p:nvPr/>
        </p:nvCxnSpPr>
        <p:spPr>
          <a:xfrm>
            <a:off x="3227676" y="1533797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3FA1883-38D9-CF43-BD7C-0F4753413EEA}"/>
              </a:ext>
            </a:extLst>
          </p:cNvPr>
          <p:cNvSpPr txBox="1"/>
          <p:nvPr/>
        </p:nvSpPr>
        <p:spPr>
          <a:xfrm>
            <a:off x="3516569" y="1270069"/>
            <a:ext cx="232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05E4E-8569-3446-849D-FA4FC9358B60}"/>
              </a:ext>
            </a:extLst>
          </p:cNvPr>
          <p:cNvSpPr txBox="1"/>
          <p:nvPr/>
        </p:nvSpPr>
        <p:spPr>
          <a:xfrm>
            <a:off x="1443077" y="3349936"/>
            <a:ext cx="473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1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E2A8F-0DDF-F546-8604-45B12CB68527}"/>
              </a:ext>
            </a:extLst>
          </p:cNvPr>
          <p:cNvSpPr txBox="1"/>
          <p:nvPr/>
        </p:nvSpPr>
        <p:spPr>
          <a:xfrm>
            <a:off x="3389547" y="3357309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85872F-FF01-544D-9BF6-20E5125FCEBA}"/>
              </a:ext>
            </a:extLst>
          </p:cNvPr>
          <p:cNvCxnSpPr>
            <a:cxnSpLocks/>
          </p:cNvCxnSpPr>
          <p:nvPr/>
        </p:nvCxnSpPr>
        <p:spPr>
          <a:xfrm>
            <a:off x="3111849" y="1640261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E1CCA6-6B68-3B43-A223-369F15C4F4F1}"/>
              </a:ext>
            </a:extLst>
          </p:cNvPr>
          <p:cNvSpPr txBox="1"/>
          <p:nvPr/>
        </p:nvSpPr>
        <p:spPr>
          <a:xfrm>
            <a:off x="2829758" y="2291825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BECAC-226F-4F41-913E-AAED5D889354}"/>
              </a:ext>
            </a:extLst>
          </p:cNvPr>
          <p:cNvCxnSpPr>
            <a:cxnSpLocks/>
          </p:cNvCxnSpPr>
          <p:nvPr/>
        </p:nvCxnSpPr>
        <p:spPr>
          <a:xfrm flipH="1">
            <a:off x="4261415" y="1640261"/>
            <a:ext cx="419022" cy="801606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BC93AA5-19AE-3A45-8974-1C3805DEAE35}"/>
              </a:ext>
            </a:extLst>
          </p:cNvPr>
          <p:cNvSpPr/>
          <p:nvPr/>
        </p:nvSpPr>
        <p:spPr>
          <a:xfrm>
            <a:off x="4885311" y="299441"/>
            <a:ext cx="783307" cy="164592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87080A-66FF-844D-986B-C52F862B62A4}"/>
              </a:ext>
            </a:extLst>
          </p:cNvPr>
          <p:cNvSpPr/>
          <p:nvPr/>
        </p:nvSpPr>
        <p:spPr>
          <a:xfrm>
            <a:off x="4885311" y="2370028"/>
            <a:ext cx="783307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baseline="-25000">
              <a:solidFill>
                <a:sysClr val="windowText" lastClr="000000"/>
              </a:solidFill>
              <a:latin typeface="Calibri" panose="020F0502020204030204"/>
            </a:endParaRP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5CFFC1-B4FB-BD41-8BE2-2606BA3AC53E}"/>
              </a:ext>
            </a:extLst>
          </p:cNvPr>
          <p:cNvCxnSpPr>
            <a:cxnSpLocks/>
          </p:cNvCxnSpPr>
          <p:nvPr/>
        </p:nvCxnSpPr>
        <p:spPr>
          <a:xfrm flipH="1" flipV="1">
            <a:off x="4261415" y="2430325"/>
            <a:ext cx="444267" cy="666817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A86572-BA0E-6D46-91E5-5827E768D373}"/>
              </a:ext>
            </a:extLst>
          </p:cNvPr>
          <p:cNvSpPr txBox="1"/>
          <p:nvPr/>
        </p:nvSpPr>
        <p:spPr>
          <a:xfrm>
            <a:off x="4898022" y="4135736"/>
            <a:ext cx="88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B893B-D6BC-0A43-BC87-8B638A1E7E3C}"/>
              </a:ext>
            </a:extLst>
          </p:cNvPr>
          <p:cNvGrpSpPr/>
          <p:nvPr/>
        </p:nvGrpSpPr>
        <p:grpSpPr>
          <a:xfrm>
            <a:off x="6088240" y="1547068"/>
            <a:ext cx="1951203" cy="2146528"/>
            <a:chOff x="7781924" y="1854306"/>
            <a:chExt cx="2601604" cy="286203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8BE0F-12DC-EA49-BC10-2CAF24415C1C}"/>
                </a:ext>
              </a:extLst>
            </p:cNvPr>
            <p:cNvSpPr/>
            <p:nvPr/>
          </p:nvSpPr>
          <p:spPr>
            <a:xfrm>
              <a:off x="9339119" y="1854306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136A16-0425-084D-AB25-C245D1703615}"/>
                </a:ext>
              </a:extLst>
            </p:cNvPr>
            <p:cNvSpPr txBox="1"/>
            <p:nvPr/>
          </p:nvSpPr>
          <p:spPr>
            <a:xfrm>
              <a:off x="9545693" y="4162345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defRPr/>
              </a:pPr>
              <a:r>
                <a:rPr lang="en-US" sz="2100">
                  <a:solidFill>
                    <a:prstClr val="black"/>
                  </a:solidFill>
                  <a:latin typeface="Calibri" panose="020F0502020204030204"/>
                </a:rPr>
                <a:t>∇</a:t>
              </a:r>
              <a:r>
                <a:rPr lang="en-US" sz="2100" baseline="-2500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156F72-DECF-CD43-9EC2-A9B86633D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7466" y="2989118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  <p:sp>
          <p:nvSpPr>
            <p:cNvPr id="72" name="Plus 71">
              <a:extLst>
                <a:ext uri="{FF2B5EF4-FFF2-40B4-BE49-F238E27FC236}">
                  <a16:creationId xmlns:a16="http://schemas.microsoft.com/office/drawing/2014/main" id="{5A8156E8-F824-F54E-A860-DF7A9681C485}"/>
                </a:ext>
              </a:extLst>
            </p:cNvPr>
            <p:cNvSpPr/>
            <p:nvPr/>
          </p:nvSpPr>
          <p:spPr>
            <a:xfrm>
              <a:off x="7781924" y="2712572"/>
              <a:ext cx="526943" cy="515300"/>
            </a:xfrm>
            <a:prstGeom prst="mathPlus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3C1BEC-76C3-794A-8018-FAFBE5210BDE}"/>
                  </a:ext>
                </a:extLst>
              </p:cNvPr>
              <p:cNvSpPr txBox="1"/>
              <p:nvPr/>
            </p:nvSpPr>
            <p:spPr>
              <a:xfrm>
                <a:off x="5717" y="4540226"/>
                <a:ext cx="8033726" cy="78553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Aggregating input gradient requires an </a:t>
                </a:r>
                <a:r>
                  <a:rPr lang="en-US" dirty="0" err="1">
                    <a:solidFill>
                      <a:srgbClr val="FF0000"/>
                    </a:solidFill>
                  </a:rPr>
                  <a:t>allreduce</a:t>
                </a:r>
                <a:r>
                  <a:rPr lang="en-US" dirty="0"/>
                  <a:t> operation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Cost (using ring):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dirty="0"/>
                  <a:t> 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≅2 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3C1BEC-76C3-794A-8018-FAFBE521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" y="4540226"/>
                <a:ext cx="8033726" cy="785536"/>
              </a:xfrm>
              <a:prstGeom prst="rect">
                <a:avLst/>
              </a:prstGeom>
              <a:blipFill>
                <a:blip r:embed="rId3"/>
                <a:stretch>
                  <a:fillRect l="-473" t="-3175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2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C2BF-7638-1310-C585-F9F87408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9093696" cy="900442"/>
          </a:xfrm>
        </p:spPr>
        <p:txBody>
          <a:bodyPr/>
          <a:lstStyle/>
          <a:p>
            <a:r>
              <a:rPr kumimoji="1" lang="en-US" altLang="zh-CN" dirty="0"/>
              <a:t>Tensor parallelism: communication analysis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BC1BC-B52D-84EA-62A0-1F870385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96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内容占位符 2">
                <a:extLst>
                  <a:ext uri="{FF2B5EF4-FFF2-40B4-BE49-F238E27FC236}">
                    <a16:creationId xmlns:a16="http://schemas.microsoft.com/office/drawing/2014/main" id="{7EFBB3CC-016B-4285-44A8-56AC079B4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840" y="1129308"/>
                <a:ext cx="8733656" cy="4356826"/>
              </a:xfrm>
            </p:spPr>
            <p:txBody>
              <a:bodyPr/>
              <a:lstStyle/>
              <a:p>
                <a:r>
                  <a:rPr kumimoji="1" lang="en-US" altLang="zh-CN" dirty="0"/>
                  <a:t>Suppose W is di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</a:rPr>
                      <m:t>𝒅𝒊</m:t>
                    </m:r>
                  </m:oMath>
                </a14:m>
                <a:r>
                  <a:rPr kumimoji="1" lang="en-US" altLang="zh-CN" dirty="0"/>
                  <a:t>, and X is di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CN" dirty="0"/>
                  <a:t>, we have P partitions </a:t>
                </a:r>
              </a:p>
              <a:p>
                <a:r>
                  <a:rPr kumimoji="1" lang="en-US" altLang="zh-CN" dirty="0"/>
                  <a:t>Setup: partition the graph into P partitions w/ model parallelism</a:t>
                </a:r>
              </a:p>
              <a:p>
                <a:pPr lvl="1"/>
                <a:r>
                  <a:rPr kumimoji="1" lang="en-US" altLang="zh-CN" dirty="0"/>
                  <a:t>What is the expected communication needed for a link? </a:t>
                </a:r>
              </a:p>
              <a:p>
                <a:pPr lvl="1"/>
                <a:r>
                  <a:rPr kumimoji="1" lang="en-US" altLang="zh-CN" dirty="0"/>
                  <a:t>Typically, much higher than pipeline parallelism </a:t>
                </a:r>
              </a:p>
              <a:p>
                <a:r>
                  <a:rPr kumimoji="1" lang="en-US" altLang="zh-CN" dirty="0"/>
                  <a:t>Forward pass of tensor parallelism:</a:t>
                </a:r>
              </a:p>
              <a:p>
                <a:pPr lvl="1"/>
                <a:r>
                  <a:rPr kumimoji="1" lang="en-US" altLang="zh-CN" dirty="0"/>
                  <a:t>(di * B / P) * ( P – 1) // must communicates with all the partitions </a:t>
                </a:r>
              </a:p>
              <a:p>
                <a:r>
                  <a:rPr kumimoji="1" lang="en-US" altLang="zh-CN" dirty="0"/>
                  <a:t>Forward pass of pipeline parallelism:</a:t>
                </a:r>
              </a:p>
              <a:p>
                <a:pPr lvl="1"/>
                <a:r>
                  <a:rPr kumimoji="1" lang="en-US" altLang="zh-CN" dirty="0"/>
                  <a:t>(di * B / P) // only needs to pass to the next stage </a:t>
                </a:r>
              </a:p>
              <a:p>
                <a:r>
                  <a:rPr kumimoji="1" lang="en-US" altLang="zh-CN" dirty="0"/>
                  <a:t>In general, tensor parallelism has a higher communication cost! </a:t>
                </a:r>
              </a:p>
            </p:txBody>
          </p:sp>
        </mc:Choice>
        <mc:Fallback>
          <p:sp>
            <p:nvSpPr>
              <p:cNvPr id="35" name="内容占位符 2">
                <a:extLst>
                  <a:ext uri="{FF2B5EF4-FFF2-40B4-BE49-F238E27FC236}">
                    <a16:creationId xmlns:a16="http://schemas.microsoft.com/office/drawing/2014/main" id="{7EFBB3CC-016B-4285-44A8-56AC079B4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840" y="1129308"/>
                <a:ext cx="8733656" cy="4356826"/>
              </a:xfrm>
              <a:blipFill>
                <a:blip r:embed="rId3"/>
                <a:stretch>
                  <a:fillRect l="-727" t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138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1B069-AD2F-F02B-1803-2C64AF7E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Summary: model parallelism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ABCF9-3037-D14B-8F44-71E3A62B8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Two forms: pipeline parallelism + tensor parallelism </a:t>
            </a:r>
          </a:p>
          <a:p>
            <a:r>
              <a:rPr kumimoji="1" lang="en-US" altLang="zh-CN" dirty="0"/>
              <a:t>Pipeline parallelism </a:t>
            </a:r>
          </a:p>
          <a:p>
            <a:pPr lvl="1"/>
            <a:r>
              <a:rPr kumimoji="1" lang="en-US" altLang="zh-CN" dirty="0"/>
              <a:t>Partition the computation graph by layers </a:t>
            </a:r>
          </a:p>
          <a:p>
            <a:pPr lvl="1"/>
            <a:r>
              <a:rPr kumimoji="1" lang="en-US" altLang="zh-CN" dirty="0"/>
              <a:t>Pros: reduced communication </a:t>
            </a:r>
          </a:p>
          <a:p>
            <a:pPr lvl="1"/>
            <a:r>
              <a:rPr kumimoji="1" lang="en-US" altLang="zh-CN" dirty="0"/>
              <a:t>Cons: bubbles  </a:t>
            </a:r>
          </a:p>
          <a:p>
            <a:r>
              <a:rPr kumimoji="1" lang="en-US" altLang="zh-CN" dirty="0"/>
              <a:t>Tensor parallelism </a:t>
            </a:r>
          </a:p>
          <a:p>
            <a:pPr lvl="1"/>
            <a:r>
              <a:rPr kumimoji="1" lang="en-US" altLang="zh-CN" dirty="0"/>
              <a:t>Partition the parameters of a layer (or a set of layers )</a:t>
            </a:r>
          </a:p>
          <a:p>
            <a:pPr lvl="1"/>
            <a:r>
              <a:rPr kumimoji="1" lang="en-US" altLang="zh-CN" dirty="0"/>
              <a:t>Pros: better support for large models </a:t>
            </a:r>
          </a:p>
          <a:p>
            <a:pPr lvl="1"/>
            <a:r>
              <a:rPr kumimoji="1" lang="en-US" altLang="zh-CN" dirty="0"/>
              <a:t>Cons: high communication cost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993B0-34AA-2506-94C1-726CD1DF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386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4E19-391B-0F1A-8BBE-1566D8F4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Put it altogether: parallelize distributed training 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187FF-235B-EB37-F07B-BD396A94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7D67B-48F8-CE78-3156-4CAC49C9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98</a:t>
            </a:fld>
            <a:endParaRPr lang="zh-CN" altLang="en-US"/>
          </a:p>
        </p:txBody>
      </p:sp>
      <p:pic>
        <p:nvPicPr>
          <p:cNvPr id="6146" name="Picture 2" descr="3D parallelism in DeepSpeed">
            <a:extLst>
              <a:ext uri="{FF2B5EF4-FFF2-40B4-BE49-F238E27FC236}">
                <a16:creationId xmlns:a16="http://schemas.microsoft.com/office/drawing/2014/main" id="{1191CFE0-1C32-6699-7BF3-75577FF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8" y="1129570"/>
            <a:ext cx="7088764" cy="42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292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99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302840" y="3793604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13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42729</TotalTime>
  <Words>5683</Words>
  <Application>Microsoft Macintosh PowerPoint</Application>
  <PresentationFormat>全屏显示(16:10)</PresentationFormat>
  <Paragraphs>1256</Paragraphs>
  <Slides>102</Slides>
  <Notes>40</Notes>
  <HiddenSlides>4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4" baseType="lpstr">
      <vt:lpstr>DengXian</vt:lpstr>
      <vt:lpstr>Arial</vt:lpstr>
      <vt:lpstr>Calibri</vt:lpstr>
      <vt:lpstr>Cambria Math</vt:lpstr>
      <vt:lpstr>Candara</vt:lpstr>
      <vt:lpstr>Century Gothic</vt:lpstr>
      <vt:lpstr>Consolas</vt:lpstr>
      <vt:lpstr>Eras Medium ITC</vt:lpstr>
      <vt:lpstr>Gill Sans Light</vt:lpstr>
      <vt:lpstr>Verdana</vt:lpstr>
      <vt:lpstr>Wingdings</vt:lpstr>
      <vt:lpstr>1_Office 主题​​</vt:lpstr>
      <vt:lpstr>Distributed Computing frameworks MapReduce, computation graph &amp; Distributed training</vt:lpstr>
      <vt:lpstr>Without MapReduce (or distributed computing framework) </vt:lpstr>
      <vt:lpstr>Review: MapReduce Programming Model </vt:lpstr>
      <vt:lpstr>Review: The Complete Picture of MapReduce</vt:lpstr>
      <vt:lpstr>Recall, common challenges of  Distributed Computing</vt:lpstr>
      <vt:lpstr>Fault tolerance of MapReduce</vt:lpstr>
      <vt:lpstr>Fault tolerance of MapReduce</vt:lpstr>
      <vt:lpstr>Fault tolerance of MapReduce</vt:lpstr>
      <vt:lpstr>Fault tolerance of MapReduce</vt:lpstr>
      <vt:lpstr>Optimization for Locality</vt:lpstr>
      <vt:lpstr>Optimization for Locality</vt:lpstr>
      <vt:lpstr>Refinement: redundant execution</vt:lpstr>
      <vt:lpstr>Summary of MapReduce </vt:lpstr>
      <vt:lpstr>Summary of MapReduce </vt:lpstr>
      <vt:lpstr>Summary of MapReduce  </vt:lpstr>
      <vt:lpstr>MapReduce cannot address all the issues </vt:lpstr>
      <vt:lpstr>MapReduce cannot address all the issues </vt:lpstr>
      <vt:lpstr>Restrictiveness of MapReduce Programming Model</vt:lpstr>
      <vt:lpstr>Restrictiveness of MapReduce Programming Model</vt:lpstr>
      <vt:lpstr>Performance issues of multiple-sages execution</vt:lpstr>
      <vt:lpstr>From MapReduce to DAG (Computation graph) </vt:lpstr>
      <vt:lpstr>The computation graph abstraction </vt:lpstr>
      <vt:lpstr>Dataflow graph can support a wide-range of jobs</vt:lpstr>
      <vt:lpstr>A typical DAG runtime</vt:lpstr>
      <vt:lpstr>A typical DAG runtime</vt:lpstr>
      <vt:lpstr>A typical DAG runtime</vt:lpstr>
      <vt:lpstr>Scheduling in job manager</vt:lpstr>
      <vt:lpstr>Dryad proposes the DAG as distributed computing abstraction</vt:lpstr>
      <vt:lpstr>Summary</vt:lpstr>
      <vt:lpstr>How to express AI program to distributed framework?  Dataflow graph!</vt:lpstr>
      <vt:lpstr>The Language of AI: Computation Graph</vt:lpstr>
      <vt:lpstr>Computational Graph Construction by Step</vt:lpstr>
      <vt:lpstr>Computational Graph Construction by Step</vt:lpstr>
      <vt:lpstr>Benefit of computation graph: Automatic Differentiation</vt:lpstr>
      <vt:lpstr>Benefit of computation graph: Automatic Differentiation</vt:lpstr>
      <vt:lpstr>Benefit of computation graph: Automatic Differentiation</vt:lpstr>
      <vt:lpstr>Another benefit: tame heterogeneous hardware</vt:lpstr>
      <vt:lpstr>One thing to note: graph fusion </vt:lpstr>
      <vt:lpstr>Distributed training</vt:lpstr>
      <vt:lpstr>Review: Stochastic Gradient Descent (SGD)</vt:lpstr>
      <vt:lpstr>Review: why distributed training? Device doesn’t scale</vt:lpstr>
      <vt:lpstr>Review: why distributed training? Scaling law</vt:lpstr>
      <vt:lpstr>Review: Ideal Metric of Success for Efficient Training</vt:lpstr>
      <vt:lpstr>Pseudocode for Stochastic Gradient Descent </vt:lpstr>
      <vt:lpstr>Review: Parallelization Opportunities</vt:lpstr>
      <vt:lpstr>(Sync) data parallel</vt:lpstr>
      <vt:lpstr>Synchronous Data Parallelism</vt:lpstr>
      <vt:lpstr>Synchronous Data Parallelism</vt:lpstr>
      <vt:lpstr>Pseudocode for (iterative) data parallel in action </vt:lpstr>
      <vt:lpstr>How to coordinate the partitioned graphs? BSP</vt:lpstr>
      <vt:lpstr>Key communication operator: allreduce </vt:lpstr>
      <vt:lpstr>System requirements for AllReduce</vt:lpstr>
      <vt:lpstr>Try #1: parameter server </vt:lpstr>
      <vt:lpstr>Allreduce with a single parameter server (PS)</vt:lpstr>
      <vt:lpstr>Allreduce with a single parameter server (PS)</vt:lpstr>
      <vt:lpstr>Try #1.5: Co-located &amp; sharded PS   </vt:lpstr>
      <vt:lpstr>Try #1.5: Co-located &amp; sharded PS </vt:lpstr>
      <vt:lpstr>Analysis of the Co-located PS </vt:lpstr>
      <vt:lpstr>Why is high fan-in bad? </vt:lpstr>
      <vt:lpstr>Try #2: De-centralized approach for allreduce </vt:lpstr>
      <vt:lpstr>Analysis of the naïve decentralized reduce</vt:lpstr>
      <vt:lpstr>Try#2: De-centralized approach for allreduce </vt:lpstr>
      <vt:lpstr>De-centralized approach for allreduce </vt:lpstr>
      <vt:lpstr>Analysis of the naïve decentralized reduce</vt:lpstr>
      <vt:lpstr>Question: can de-centralized approach using sharding?</vt:lpstr>
      <vt:lpstr>Question: can de-centralized approach using sharding?</vt:lpstr>
      <vt:lpstr>Problem: coordination + full network connections  </vt:lpstr>
      <vt:lpstr>Decentralized approach w/ only peer connections</vt:lpstr>
      <vt:lpstr>Try #3: Ring allreduce </vt:lpstr>
      <vt:lpstr>Ring allreduce </vt:lpstr>
      <vt:lpstr>Why ring allreduce can work? </vt:lpstr>
      <vt:lpstr>Analysis of the communication cost of ring allreduce</vt:lpstr>
      <vt:lpstr>Allreduce: put it all together</vt:lpstr>
      <vt:lpstr>More reduce methods exist </vt:lpstr>
      <vt:lpstr>Case study: NVLink + RDMA </vt:lpstr>
      <vt:lpstr>What does NVLink Look Like?</vt:lpstr>
      <vt:lpstr>Why is NVLink Fast?</vt:lpstr>
      <vt:lpstr>Communication heterogeneity</vt:lpstr>
      <vt:lpstr>Parallelization Opportunities</vt:lpstr>
      <vt:lpstr>Recall: Data Parallelism</vt:lpstr>
      <vt:lpstr>Drawback of data parallelism: replicated model </vt:lpstr>
      <vt:lpstr>Trend: Training Large Models</vt:lpstr>
      <vt:lpstr>Model parallelism </vt:lpstr>
      <vt:lpstr>Pipeline parallelism </vt:lpstr>
      <vt:lpstr>Pipeline parallelism</vt:lpstr>
      <vt:lpstr>Technique: micro-batching </vt:lpstr>
      <vt:lpstr>Pipeline parallelism &amp; the number of micro-batch </vt:lpstr>
      <vt:lpstr>Pipeline parallelism &amp; the number of micro-batch </vt:lpstr>
      <vt:lpstr>Problems with Large Batch Training</vt:lpstr>
      <vt:lpstr>Problems with large batch size</vt:lpstr>
      <vt:lpstr>Can we reduce the number of pipeline stages (p)? </vt:lpstr>
      <vt:lpstr>Tensor parallelism</vt:lpstr>
      <vt:lpstr>Model Parallelism: Forward Pass</vt:lpstr>
      <vt:lpstr>Model Parallelism: Backward Pass</vt:lpstr>
      <vt:lpstr>Backward Pass</vt:lpstr>
      <vt:lpstr>Tensor parallelism: communication analysis </vt:lpstr>
      <vt:lpstr>Summary: model parallelism </vt:lpstr>
      <vt:lpstr>Put it altogether: parallelize distributed training  </vt:lpstr>
      <vt:lpstr>Parallelization Opportunities</vt:lpstr>
      <vt:lpstr>Recall: BSP for data parallel execution </vt:lpstr>
      <vt:lpstr>Asynchronous Execution</vt:lpstr>
      <vt:lpstr>Async vs. Sync execution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星达 魏</cp:lastModifiedBy>
  <cp:revision>2360</cp:revision>
  <cp:lastPrinted>2020-03-02T13:38:09Z</cp:lastPrinted>
  <dcterms:created xsi:type="dcterms:W3CDTF">2017-11-24T09:35:45Z</dcterms:created>
  <dcterms:modified xsi:type="dcterms:W3CDTF">2024-12-19T04:13:45Z</dcterms:modified>
</cp:coreProperties>
</file>